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8" r:id="rId3"/>
    <p:sldId id="256" r:id="rId4"/>
    <p:sldId id="269" r:id="rId5"/>
    <p:sldId id="270" r:id="rId6"/>
    <p:sldId id="260" r:id="rId7"/>
    <p:sldId id="262" r:id="rId8"/>
    <p:sldId id="263" r:id="rId9"/>
    <p:sldId id="261" r:id="rId10"/>
    <p:sldId id="271" r:id="rId11"/>
    <p:sldId id="272" r:id="rId12"/>
    <p:sldId id="264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4" autoAdjust="0"/>
  </p:normalViewPr>
  <p:slideViewPr>
    <p:cSldViewPr>
      <p:cViewPr>
        <p:scale>
          <a:sx n="80" d="100"/>
          <a:sy n="80" d="100"/>
        </p:scale>
        <p:origin x="-251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A7C3A-C5FD-416C-BD71-2756FD188422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C103-6244-4B0F-82AC-3607F592B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049C-0761-4CB7-8423-183DD2CC1625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214E-8F82-4627-8068-4568ED021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obeda1945-art.ru/photo/1_1_62-22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pobeda1945-art.ru/photo/1_1_62-23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№11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 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 по физическому развитию детей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города Санкт-Петербурга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совместной образовательной деятельности с детьми средней группы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1800" dirty="0" smtClean="0">
                <a:solidFill>
                  <a:schemeClr val="bg1"/>
                </a:solidFill>
              </a:rPr>
              <a:t>направление «Социально-личностное развитие»,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образовательная область «Социализация»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«Блокада Ленинграда»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Составила: воспитатель ГБДОУ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№11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Теличко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Светлана Сергеевна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 – Петербург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Петергоф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4533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Рассказ «Хлебные крошки»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Это было во время войны , в осажденном фашистами Ленинграде. В магазине холодно и очень темно, только на прилавке у продавщицы мигала коптилка. Продавщица отпускала хлеб. У прилавка с одной стороны тянулась очередь.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 подходили. Протягивали карточки и получали кусочек хлеба, маленький ,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тяжелый и влажный, потому , что муки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было совсем мало., а больше воды и хлопкового жмыха. А с другой стороны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прилавка толпились дети. Даже при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слабом свете коптилки было видно,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у них худые,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изнеможденные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Шубки не облегали ребят, 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висели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них, как на палочках. Головы их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 шапок были закутаны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теплыми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шарфами и платками.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Ноги – в бурках и валенках, и только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руках не было варежек: руки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были заняты делом.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3" name="Содержимое 4" descr="1268639184_slajd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2852936"/>
            <a:ext cx="4210050" cy="364331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только у продавца, разрезавшего буханку, падала на прилавок хлебная крошка , чей-нибудь тоненький озябший палец торопливо, но деликатно скользил по прилавку, поддевал крошку и бережно нес ее в рот.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Два пальца на прилавке не встречались: ребята соблюдали очередь. Продавщица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бранила, не покрикивала на детей, не говорила :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Не мешайте работать! Уйдите!» продавщица молча делала свое дело: отпускала людям их блокадный паек.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Люди брали хлеб и отходили.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кучка Ленинградских ребят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тихо стояла у другой стороны прилавка, и каждый терпеливо ждал своей крошки.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mage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3501008"/>
            <a:ext cx="3063911" cy="29210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32657"/>
            <a:ext cx="82455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подвоза продовольствия и боеприпасов оставался один путь -  по Ладожскому озеру, да и он был малонадежным. Требовалось любой ценой уберечь его от вражеских ударов и срочно наладить движение судов.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Прошла зима, лёд растаял, но дорога не умерла, на место грузовиков и саней стали баржи и катера.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4" name="Рисунок 3" descr="0a12a6bd3a6fe28cbee345f06f2a9d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80928"/>
            <a:ext cx="3816424" cy="36724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1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4009648" cy="37153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beda1945-art.ru/photo/small/s_1_1_62-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1433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obeda1945-art.ru/photo/small/s_1_1_62-2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140968"/>
            <a:ext cx="4905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1942 года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942 год. Жительница блокадного Ленинграда убирает урожай капусты на огороде у Исаакиевского собо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349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мужество и героизм, проявленные жителями нашего  в борьбе с фашистами ,наш город получил звание города-героя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ндрей\Desktop\Для призентации\kolts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340768"/>
            <a:ext cx="6642643" cy="47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дороге жизни стоит памятник  «Цветок жизни»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лепестках цветка изображены лицо улыбающегося мальчика и слова «Пусть всегда будет солнце». Рядом находится плита, на которой надпись: «Во имя жизни и против войны. Детям — юным героям Ленинграда 1941—1944 годов».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180px-Flower_of_Life_(Memorial)_general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025" y="2060575"/>
            <a:ext cx="374015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презентации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Вызвать у детей чувство гордости за свою страну, воспитывать интерес к её героическому прошлому;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в детях чувство привязанности к своему родному городу, умение восхищаться не только его красотами, но и жителями и их поступками;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любознательность, расширять кругозор детей, стремление узнать больше нового, полезного, интересного об истории родного края;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патриотические чувства и представление о героизме. Воспитывать любовь и уважение к защитникам Родины на основе ярких впечатлений и исторических фактов;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в детях такие нравственные качества, как любовь к своим близким, чувство гордости за членов семьи, переживших Великую Отечественную войну или погибших на полях сражений;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Закладывать в детские души уважение к современным российским воинам, надёжным защитникам Отечества. Воспитывать желание, став взрослым, встать на защиту своей страны, своего народа.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-928717"/>
            <a:ext cx="7358114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8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Блокада Ленинграда</a:t>
            </a:r>
            <a:endParaRPr lang="ru-RU" sz="8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37112"/>
            <a:ext cx="7560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 сентября 1941г. </a:t>
            </a:r>
            <a:r>
              <a:rPr lang="ru-RU" sz="3200" b="1" dirty="0" smtClean="0">
                <a:ln w="127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1944г.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Война-это всегда страшно</a:t>
            </a:r>
            <a:r>
              <a:rPr lang="ru-RU" sz="2400" dirty="0" smtClean="0">
                <a:solidFill>
                  <a:schemeClr val="bg1"/>
                </a:solidFill>
              </a:rPr>
              <a:t>..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Началась она давно, еще не было ваших мам и пап, да и бабушка , еще не родилась…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4" descr="летит сам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772816"/>
            <a:ext cx="4752528" cy="4683047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1941 года гитлеровцы окружили город, отрезали Ленинград от всей земли. Вокруг Ленинграда образовалось кольцо.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Кольцо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пушек, танков, фашистских солдат . Казалось, чуть-чуть  и враг войдет в город.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1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1071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357298"/>
            <a:ext cx="295232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 8 сентября Ленинград был блокирован с суши, а движение судов с Ладожского озера по Неве парализовано.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1792267000f73b1606dbea7ea27bc2af8d7c604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285108" cy="30727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 descr="44954dd99316a2edfe9d7fcb0d7a4c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3854212" cy="26019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653136"/>
            <a:ext cx="828680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600" b="1" i="1" dirty="0" smtClean="0">
              <a:ln>
                <a:solidFill>
                  <a:schemeClr val="bg1"/>
                </a:solidFill>
              </a:ln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n>
                <a:solidFill>
                  <a:schemeClr val="bg1"/>
                </a:solidFill>
              </a:ln>
            </a:endParaRPr>
          </a:p>
          <a:p>
            <a:endParaRPr lang="ru-RU" sz="1600" dirty="0" smtClean="0">
              <a:ln>
                <a:solidFill>
                  <a:schemeClr val="bg1"/>
                </a:solidFill>
              </a:ln>
            </a:endParaRPr>
          </a:p>
          <a:p>
            <a:endParaRPr lang="ru-RU" sz="1600" dirty="0" smtClean="0">
              <a:ln>
                <a:solidFill>
                  <a:schemeClr val="bg1"/>
                </a:solidFill>
              </a:ln>
            </a:endParaRPr>
          </a:p>
          <a:p>
            <a:endParaRPr lang="ru-RU" sz="16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Рисунок 6" descr="leningrad-oni_zamenili_uwedwih_na_front._leningrad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287958" cy="31683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522920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Фашисты хотели сломить Ленинградцев, поставить их на колени, но измученные, голодные горожане не сдавались: выпускали оружие, шили одежду, вязали теплые вещи. Все ленинградцы свято верили, что победят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3" descr="Историческое :: Блокада Ленинграда фото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4925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условиях блокады самым сложным оказалось снабжение населения и войск продовольствием и водой. Блокада принесла ленинградцам и другие тяжелейшие испытания. Зимой 1941-1942 годов город сковала лютая стужа. Не было топлива и электроэнергии. Истощенные голодом, обессилевшие и измученные непрерывными бомбежками и обстрелами, ленинградцы жили в неотапливаемых комнатах с заделанными картоном окнами, потому что стекла были выбиты взрывной волной.  Опасен и тяжел был путь в школу и обратно домой. Ведь на улицах, как на передовой, часто рвались снаряды, и идти приходилось, преодолевая холод и снежные заносы.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Ученики шатались от голода. У всех была общая болезнь - дистрофия. А к ней прибавилась и цинга. Кровоточили десны, качались зубы. Ученики умирали не только дома, на улице по дороге в школу, но, случалось, и прямо в классе.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 w="3175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600" b="1" dirty="0">
              <a:ln w="3175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0_3e12_86dcd314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81128"/>
            <a:ext cx="2533220" cy="18722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 descr="0_3e10_9da86c0a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2821022" cy="23762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 descr="1941_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2291910" cy="27650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3"/>
            <a:ext cx="864096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самый тяжелый период небывалой в истории блокады в течение сентября-ноября 1941 года нормы выдачи хлеба населению снижались 5 раз. С 20 ноября 1941 года рабочие стали получать 250 грамм суррогатного хлеба в день, служащие и иждивенцы - 125 грамм.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страна, весь советский народ поддерживал осажденный Ленинград.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помощи Ленинграду и его защитникам по решению ЦК партии и Правительства была создана "Дорога жизни". </a:t>
            </a:r>
            <a:endParaRPr lang="ru-RU" sz="1600" dirty="0" smtClean="0">
              <a:ln w="3175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n w="3175">
                <a:solidFill>
                  <a:schemeClr val="bg1"/>
                </a:solidFill>
              </a:ln>
            </a:endParaRPr>
          </a:p>
          <a:p>
            <a:endParaRPr lang="ru-RU" sz="1600" dirty="0" smtClean="0">
              <a:ln w="3175">
                <a:solidFill>
                  <a:schemeClr val="bg1"/>
                </a:solidFill>
              </a:ln>
            </a:endParaRPr>
          </a:p>
          <a:p>
            <a:endParaRPr lang="ru-RU" sz="1600" dirty="0">
              <a:ln w="3175">
                <a:solidFill>
                  <a:schemeClr val="bg1"/>
                </a:solidFill>
              </a:ln>
            </a:endParaRPr>
          </a:p>
        </p:txBody>
      </p:sp>
      <p:pic>
        <p:nvPicPr>
          <p:cNvPr id="4" name="Рисунок 3" descr="0049-058-Takie-objavlenija-viseli-vo-vsekh-bulochnykh-Leningr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3009897" cy="2841930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orthographicFront">
              <a:rot lat="777151" lon="21547900" rev="21142146"/>
            </a:camera>
            <a:lightRig rig="threePt" dir="t"/>
          </a:scene3d>
        </p:spPr>
      </p:pic>
      <p:pic>
        <p:nvPicPr>
          <p:cNvPr id="5" name="Рисунок 4" descr="0_3def_42c1a80a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6345">
            <a:off x="5364088" y="3284984"/>
            <a:ext cx="2690810" cy="2515894"/>
          </a:xfrm>
          <a:prstGeom prst="rect">
            <a:avLst/>
          </a:prstGeom>
          <a:ln w="38100">
            <a:solidFill>
              <a:schemeClr val="bg1"/>
            </a:solidFill>
          </a:ln>
          <a:scene3d>
            <a:camera prst="orthographicFront">
              <a:rot lat="886013" lon="21440156" rev="1179278"/>
            </a:camera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292</TotalTime>
  <Words>442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Государственное бюджетное дошкольное образовательное учреждение детский сад №11 общеразвивающего вида с приоритетным осуществлением   деятельности по физическому развитию детей Петродворцового района города Санкт-Петербурга   Презентация  совместной образовательной деятельности с детьми средней группы  по  направление «Социально-личностное развитие», образовательная область «Социализация»  «Блокада Ленинграда»       Составила: воспитатель ГБДОУ дс №11      Теличко Светлана Сергеевна     Санкт – Петербург Петергоф 2013 г. </vt:lpstr>
      <vt:lpstr>Цели и задачи презентации:  Вызвать у детей чувство гордости за свою страну, воспитывать интерес к её героическому прошлому; Воспитывать в детях чувство привязанности к своему родному городу, умение восхищаться не только его красотами, но и жителями и их поступками; Развивать любознательность, расширять кругозор детей, стремление узнать больше нового, полезного, интересного об истории родного края; Формировать у детей патриотические чувства и представление о героизме. Воспитывать любовь и уважение к защитникам Родины на основе ярких впечатлений и исторических фактов; Воспитывать в детях такие нравственные качества, как любовь к своим близким, чувство гордости за членов семьи, переживших Великую Отечественную войну или погибших на полях сражений; Закладывать в детские души уважение к современным российским воинам, надёжным защитникам Отечества. Воспитывать желание, став взрослым, встать на защиту своей страны, своего народа.  </vt:lpstr>
      <vt:lpstr>Слайд 3</vt:lpstr>
      <vt:lpstr>Война-это всегда страшно..  Началась она давно, еще не было ваших мам и пап, да и бабушка , еще не родилась… </vt:lpstr>
      <vt:lpstr>В сентябре 1941 года гитлеровцы окружили город, отрезали Ленинград от всей земли. Вокруг Ленинграда образовалось кольцо.  Кольцо из пушек, танков, фашистских солдат . Казалось, чуть-чуть  и враг войдет в город.</vt:lpstr>
      <vt:lpstr>Слайд 6</vt:lpstr>
      <vt:lpstr>Слайд 7</vt:lpstr>
      <vt:lpstr>Слайд 8</vt:lpstr>
      <vt:lpstr>Слайд 9</vt:lpstr>
      <vt:lpstr>Рассказ «Хлебные крошки»   Это было во время войны , в осажденном фашистами Ленинграде. В магазине холодно и очень темно, только на прилавке у продавщицы мигала коптилка. Продавщица отпускала хлеб. У прилавка с одной стороны тянулась очередь.  Люди подходили. Протягивали карточки и получали кусочек хлеба, маленький ,  но тяжелый и влажный, потому , что муки  в нем было совсем мало., а больше воды и хлопкового жмыха. А с другой стороны  прилавка толпились дети. Даже при  слабом свете коптилки было видно,  какие у них худые, изнеможденные  лица.      Шубки не облегали ребят, а  висели  на них, как на палочках. Головы их  поверх шапок были закутаны  теплыми  шарфами и платками.  Ноги – в бурках и валенках, и только  на руках не было варежек: руки  были заняты делом. </vt:lpstr>
      <vt:lpstr>Как только у продавца, разрезавшего буханку, падала на прилавок хлебная крошка , чей-нибудь тоненький озябший палец торопливо, но деликатно скользил по прилавку, поддевал крошку и бережно нес ее в рот.     Два пальца на прилавке не встречались: ребята соблюдали очередь. Продавщица  не бранила, не покрикивала на детей, не говорила :  « Не мешайте работать! Уйдите!» продавщица молча делала свое дело: отпускала людям их блокадный паек.     Люди брали хлеб и отходили.  А кучка Ленинградских ребят  тихо стояла у другой стороны прилавка, и каждый терпеливо ждал своей крошки. </vt:lpstr>
      <vt:lpstr>Слайд 12</vt:lpstr>
      <vt:lpstr>Слайд 13</vt:lpstr>
      <vt:lpstr>Весна 1942 года</vt:lpstr>
      <vt:lpstr>За мужество и героизм, проявленные жителями нашего  в борьбе с фашистами ,наш город получил звание города-героя  </vt:lpstr>
      <vt:lpstr>Сегодня на дороге жизни стоит памятник  «Цветок жизни»  На лепестках цветка изображены лицо улыбающегося мальчика и слова «Пусть всегда будет солнце». Рядом находится плита, на которой надпись: «Во имя жизни и против войны. Детям — юным героям Ленинграда 1941—1944 годов».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Нубик</cp:lastModifiedBy>
  <cp:revision>38</cp:revision>
  <dcterms:modified xsi:type="dcterms:W3CDTF">2014-04-22T20:20:48Z</dcterms:modified>
</cp:coreProperties>
</file>