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440988" cy="7561263"/>
  <p:notesSz cx="10152063" cy="6954838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32" y="-90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7AA4-64AA-4638-AB97-719E186EDED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8EA1-D4EA-4D60-A6D9-986FD2A9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247" y="393792"/>
            <a:ext cx="9788495" cy="7009970"/>
          </a:xfrm>
        </p:spPr>
        <p:txBody>
          <a:bodyPr>
            <a:normAutofit fontScale="90000"/>
          </a:bodyPr>
          <a:lstStyle/>
          <a:p>
            <a:r>
              <a:rPr lang="ru-RU" sz="3500" dirty="0" smtClean="0">
                <a:latin typeface="Times Sakha Unicode" pitchFamily="18" charset="0"/>
              </a:rPr>
              <a:t>Проект </a:t>
            </a:r>
            <a:r>
              <a:rPr lang="ru-RU" sz="3500" dirty="0" err="1" smtClean="0">
                <a:latin typeface="Times Sakha Unicode" pitchFamily="18" charset="0"/>
              </a:rPr>
              <a:t>темата</a:t>
            </a:r>
            <a:r>
              <a:rPr lang="ru-RU" sz="3500" dirty="0" smtClean="0">
                <a:latin typeface="Times Sakha Unicode" pitchFamily="18" charset="0"/>
              </a:rPr>
              <a:t>:</a:t>
            </a:r>
            <a:br>
              <a:rPr lang="ru-RU" sz="3500" dirty="0" smtClean="0">
                <a:latin typeface="Times Sakha Unicode" pitchFamily="18" charset="0"/>
              </a:rPr>
            </a:br>
            <a:r>
              <a:rPr lang="ru-RU" sz="3500" dirty="0" smtClean="0">
                <a:latin typeface="Times Sakha Unicode" pitchFamily="18" charset="0"/>
              </a:rPr>
              <a:t> </a:t>
            </a:r>
            <a:br>
              <a:rPr lang="ru-RU" sz="3500" dirty="0" smtClean="0">
                <a:latin typeface="Times Sakha Unicode" pitchFamily="18" charset="0"/>
              </a:rPr>
            </a:br>
            <a:r>
              <a:rPr lang="ru-RU" sz="4500" dirty="0" smtClean="0">
                <a:latin typeface="Times Sakha Unicode" pitchFamily="18" charset="0"/>
              </a:rPr>
              <a:t> </a:t>
            </a:r>
            <a:r>
              <a:rPr lang="en-US" sz="4500" dirty="0" smtClean="0">
                <a:latin typeface="Times Sakha Unicode" pitchFamily="18" charset="0"/>
              </a:rPr>
              <a:t/>
            </a:r>
            <a:br>
              <a:rPr lang="en-US" sz="4500" dirty="0" smtClean="0">
                <a:latin typeface="Times Sakha Unicode" pitchFamily="18" charset="0"/>
              </a:rPr>
            </a:br>
            <a:r>
              <a:rPr lang="ru-RU" sz="4500" dirty="0" smtClean="0">
                <a:latin typeface="Times Sakha" pitchFamily="34" charset="0"/>
              </a:rPr>
              <a:t>«Оонньуу </a:t>
            </a:r>
            <a:r>
              <a:rPr lang="ru-RU" sz="4500" dirty="0" err="1" smtClean="0">
                <a:latin typeface="Times Sakha" pitchFamily="34" charset="0"/>
              </a:rPr>
              <a:t>ніІµі</a:t>
            </a:r>
            <a:r>
              <a:rPr lang="ru-RU" sz="4500" dirty="0" smtClean="0">
                <a:latin typeface="Times Sakha" pitchFamily="34" charset="0"/>
              </a:rPr>
              <a:t> дор±оону </a:t>
            </a:r>
            <a:r>
              <a:rPr lang="ru-RU" sz="4500" dirty="0" err="1" smtClean="0">
                <a:latin typeface="Times Sakha" pitchFamily="34" charset="0"/>
              </a:rPr>
              <a:t>туруруоруу</a:t>
            </a:r>
            <a:r>
              <a:rPr lang="ru-RU" sz="4500" dirty="0" smtClean="0">
                <a:latin typeface="Times Sakha" pitchFamily="34" charset="0"/>
              </a:rPr>
              <a:t>»</a:t>
            </a:r>
            <a:br>
              <a:rPr lang="ru-RU" sz="4500" dirty="0" smtClean="0">
                <a:latin typeface="Times Sakha" pitchFamily="34" charset="0"/>
              </a:rPr>
            </a:br>
            <a:r>
              <a:rPr lang="ru-RU" sz="4500" dirty="0" smtClean="0">
                <a:latin typeface="Times Sakha" pitchFamily="34" charset="0"/>
              </a:rPr>
              <a:t> </a:t>
            </a:r>
            <a:r>
              <a:rPr lang="ru-RU" sz="3500" dirty="0" smtClean="0">
                <a:latin typeface="Times Sakha Unicode" pitchFamily="18" charset="0"/>
              </a:rPr>
              <a:t/>
            </a:r>
            <a:br>
              <a:rPr lang="ru-RU" sz="3500" dirty="0" smtClean="0">
                <a:latin typeface="Times Sakha Unicode" pitchFamily="18" charset="0"/>
              </a:rPr>
            </a:br>
            <a:r>
              <a:rPr lang="en-US" sz="3500" dirty="0" smtClean="0">
                <a:latin typeface="Times Sakha Unicode" pitchFamily="18" charset="0"/>
              </a:rPr>
              <a:t/>
            </a:r>
            <a:br>
              <a:rPr lang="en-US" sz="3500" dirty="0" smtClean="0">
                <a:latin typeface="Times Sakha Unicode" pitchFamily="18" charset="0"/>
              </a:rPr>
            </a:br>
            <a:r>
              <a:rPr lang="en-US" sz="3500" dirty="0" smtClean="0">
                <a:latin typeface="Times Sakha Unicode" pitchFamily="18" charset="0"/>
              </a:rPr>
              <a:t/>
            </a:r>
            <a:br>
              <a:rPr lang="en-US" sz="3500" dirty="0" smtClean="0">
                <a:latin typeface="Times Sakha Unicode" pitchFamily="18" charset="0"/>
              </a:rPr>
            </a:br>
            <a:r>
              <a:rPr lang="en-US" sz="3500" dirty="0" smtClean="0">
                <a:latin typeface="Times Sakha Unicode" pitchFamily="18" charset="0"/>
              </a:rPr>
              <a:t>			</a:t>
            </a:r>
            <a:r>
              <a:rPr lang="ru-RU" sz="2800" dirty="0" err="1" smtClean="0">
                <a:latin typeface="Times Sakha Unicode" pitchFamily="18" charset="0"/>
              </a:rPr>
              <a:t>ОІордо</a:t>
            </a:r>
            <a:r>
              <a:rPr lang="ru-RU" sz="2800" dirty="0" smtClean="0">
                <a:latin typeface="Times Sakha Unicode" pitchFamily="18" charset="0"/>
              </a:rPr>
              <a:t>: </a:t>
            </a:r>
            <a:r>
              <a:rPr lang="ru-RU" sz="2800" dirty="0" err="1" smtClean="0">
                <a:latin typeface="Times Sakha Unicode" pitchFamily="18" charset="0"/>
              </a:rPr>
              <a:t>Толстякова</a:t>
            </a:r>
            <a:r>
              <a:rPr lang="ru-RU" sz="2800" dirty="0" smtClean="0">
                <a:latin typeface="Times Sakha Unicode" pitchFamily="18" charset="0"/>
              </a:rPr>
              <a:t> Мария Степановна</a:t>
            </a:r>
            <a:br>
              <a:rPr lang="ru-RU" sz="2800" dirty="0" smtClean="0">
                <a:latin typeface="Times Sakha Unicode" pitchFamily="18" charset="0"/>
              </a:rPr>
            </a:br>
            <a:r>
              <a:rPr lang="en-US" sz="2800" dirty="0" smtClean="0">
                <a:latin typeface="Times Sakha Unicode" pitchFamily="18" charset="0"/>
              </a:rPr>
              <a:t>				</a:t>
            </a:r>
            <a:r>
              <a:rPr lang="ru-RU" sz="2800" dirty="0" smtClean="0">
                <a:latin typeface="Times Sakha Unicode" pitchFamily="18" charset="0"/>
              </a:rPr>
              <a:t>«</a:t>
            </a:r>
            <a:r>
              <a:rPr lang="ru-RU" sz="2800" dirty="0" err="1" smtClean="0">
                <a:latin typeface="Times Sakha Unicode" pitchFamily="18" charset="0"/>
              </a:rPr>
              <a:t>Кэнчээри</a:t>
            </a:r>
            <a:r>
              <a:rPr lang="ru-RU" sz="2800" dirty="0" smtClean="0">
                <a:latin typeface="Times Sakha Unicode" pitchFamily="18" charset="0"/>
              </a:rPr>
              <a:t>» ОСК </a:t>
            </a:r>
            <a:r>
              <a:rPr lang="ru-RU" sz="2800" dirty="0" err="1" smtClean="0">
                <a:latin typeface="Times Sakha Unicode" pitchFamily="18" charset="0"/>
              </a:rPr>
              <a:t>учуутал-логопеда</a:t>
            </a:r>
            <a:r>
              <a:rPr lang="ru-RU" sz="2800" dirty="0" smtClean="0">
                <a:latin typeface="Times Sakha Unicode" pitchFamily="18" charset="0"/>
              </a:rPr>
              <a:t/>
            </a:r>
            <a:br>
              <a:rPr lang="ru-RU" sz="2800" dirty="0" smtClean="0">
                <a:latin typeface="Times Sakha Unicode" pitchFamily="18" charset="0"/>
              </a:rPr>
            </a:br>
            <a:r>
              <a:rPr lang="ru-RU" sz="2800" dirty="0" smtClean="0">
                <a:latin typeface="Times Sakha Unicode" pitchFamily="18" charset="0"/>
              </a:rPr>
              <a:t> </a:t>
            </a:r>
            <a:br>
              <a:rPr lang="ru-RU" sz="2800" dirty="0" smtClean="0">
                <a:latin typeface="Times Sakha Unicode" pitchFamily="18" charset="0"/>
              </a:rPr>
            </a:br>
            <a:r>
              <a:rPr lang="ru-RU" sz="3500" dirty="0" smtClean="0">
                <a:latin typeface="Times Sakha Unicode" pitchFamily="18" charset="0"/>
              </a:rPr>
              <a:t> </a:t>
            </a:r>
            <a:r>
              <a:rPr lang="ru-RU" dirty="0" smtClean="0">
                <a:latin typeface="Times Sakha Unicode" pitchFamily="18" charset="0"/>
              </a:rPr>
              <a:t/>
            </a:r>
            <a:br>
              <a:rPr lang="ru-RU" dirty="0" smtClean="0">
                <a:latin typeface="Times Sakha Unicode" pitchFamily="18" charset="0"/>
              </a:rPr>
            </a:br>
            <a:endParaRPr lang="ru-RU" dirty="0">
              <a:latin typeface="Times Sakha Unicod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69434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DCIM\101MSDCF\DSC02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59" y="315028"/>
            <a:ext cx="4160110" cy="5355933"/>
          </a:xfrm>
          <a:prstGeom prst="rect">
            <a:avLst/>
          </a:prstGeom>
          <a:noFill/>
        </p:spPr>
      </p:pic>
      <p:pic>
        <p:nvPicPr>
          <p:cNvPr id="1027" name="Picture 3" descr="E:\DCIM\101MSDCF\DSC02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640" y="2677940"/>
            <a:ext cx="4975818" cy="425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1MSDCF\DSC02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76" y="1811539"/>
            <a:ext cx="4975818" cy="3938185"/>
          </a:xfrm>
          <a:prstGeom prst="rect">
            <a:avLst/>
          </a:prstGeom>
          <a:noFill/>
        </p:spPr>
      </p:pic>
      <p:pic>
        <p:nvPicPr>
          <p:cNvPr id="2051" name="Picture 3" descr="E:\DCIM\101MSDCF\DSC0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45207" y="2139393"/>
            <a:ext cx="4489531" cy="38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694343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latin typeface="Times Sakha" pitchFamily="34" charset="0"/>
              </a:rPr>
              <a:t>Проблемата</a:t>
            </a:r>
            <a:r>
              <a:rPr lang="ru-RU" sz="3200" b="1" dirty="0" smtClean="0">
                <a:latin typeface="Times Sakha" pitchFamily="34" charset="0"/>
              </a:rPr>
              <a:t>: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билгин</a:t>
            </a:r>
            <a:r>
              <a:rPr lang="ru-RU" sz="3200" dirty="0" smtClean="0">
                <a:latin typeface="Times Sakha" pitchFamily="34" charset="0"/>
              </a:rPr>
              <a:t> араас дор±оону </a:t>
            </a:r>
            <a:r>
              <a:rPr lang="ru-RU" sz="3200" dirty="0" err="1" smtClean="0">
                <a:latin typeface="Times Sakha" pitchFamily="34" charset="0"/>
              </a:rPr>
              <a:t>сыы¤а</a:t>
            </a:r>
            <a:r>
              <a:rPr lang="ru-RU" sz="3200" dirty="0" smtClean="0">
                <a:latin typeface="Times Sakha" pitchFamily="34" charset="0"/>
              </a:rPr>
              <a:t> саІарар о±о </a:t>
            </a:r>
            <a:r>
              <a:rPr lang="ru-RU" sz="3200" dirty="0" err="1" smtClean="0">
                <a:latin typeface="Times Sakha" pitchFamily="34" charset="0"/>
              </a:rPr>
              <a:t>ахсаана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олус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элбээтэ</a:t>
            </a:r>
            <a:r>
              <a:rPr lang="ru-RU" sz="3200" dirty="0" smtClean="0">
                <a:latin typeface="Times Sakha" pitchFamily="34" charset="0"/>
              </a:rPr>
              <a:t>, ол </a:t>
            </a:r>
            <a:r>
              <a:rPr lang="ru-RU" sz="3200" dirty="0" err="1" smtClean="0">
                <a:latin typeface="Times Sakha" pitchFamily="34" charset="0"/>
              </a:rPr>
              <a:t>курдук</a:t>
            </a:r>
            <a:r>
              <a:rPr lang="ru-RU" sz="3200" dirty="0" smtClean="0">
                <a:latin typeface="Times Sakha" pitchFamily="34" charset="0"/>
              </a:rPr>
              <a:t> диагностика </a:t>
            </a:r>
            <a:r>
              <a:rPr lang="ru-RU" sz="3200" dirty="0" err="1" smtClean="0">
                <a:latin typeface="Times Sakha" pitchFamily="34" charset="0"/>
              </a:rPr>
              <a:t>тµмµгµнэн</a:t>
            </a:r>
            <a:r>
              <a:rPr lang="ru-RU" sz="3200" dirty="0" smtClean="0">
                <a:latin typeface="Times Sakha" pitchFamily="34" charset="0"/>
              </a:rPr>
              <a:t> (Громова О.Е., Левина Р.Е, Илларионова В.С. – Дор±оону </a:t>
            </a:r>
            <a:r>
              <a:rPr lang="ru-RU" sz="3200" dirty="0" err="1" smtClean="0">
                <a:latin typeface="Times Sakha" pitchFamily="34" charset="0"/>
              </a:rPr>
              <a:t>сіпкі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саІарыыны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чинчийии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методикалырынан</a:t>
            </a:r>
            <a:r>
              <a:rPr lang="ru-RU" sz="3200" dirty="0" smtClean="0">
                <a:latin typeface="Times Sakha" pitchFamily="34" charset="0"/>
              </a:rPr>
              <a:t>: </a:t>
            </a:r>
            <a:r>
              <a:rPr lang="ru-RU" sz="3200" dirty="0" err="1" smtClean="0">
                <a:latin typeface="Times Sakha" pitchFamily="34" charset="0"/>
              </a:rPr>
              <a:t>дор±оону</a:t>
            </a:r>
            <a:r>
              <a:rPr lang="ru-RU" sz="3200" dirty="0" smtClean="0">
                <a:latin typeface="Times Sakha" pitchFamily="34" charset="0"/>
              </a:rPr>
              <a:t> биирдиилээн </a:t>
            </a:r>
            <a:r>
              <a:rPr lang="ru-RU" sz="3200" dirty="0" err="1" smtClean="0">
                <a:latin typeface="Times Sakha" pitchFamily="34" charset="0"/>
              </a:rPr>
              <a:t>саІардыы</a:t>
            </a:r>
            <a:r>
              <a:rPr lang="ru-RU" sz="3200" dirty="0" smtClean="0">
                <a:latin typeface="Times Sakha" pitchFamily="34" charset="0"/>
              </a:rPr>
              <a:t>, дор±оону тылга </a:t>
            </a:r>
            <a:r>
              <a:rPr lang="ru-RU" sz="3200" dirty="0" err="1" smtClean="0">
                <a:latin typeface="Times Sakha" pitchFamily="34" charset="0"/>
              </a:rPr>
              <a:t>саІардыы</a:t>
            </a:r>
            <a:r>
              <a:rPr lang="ru-RU" sz="3200" dirty="0" smtClean="0">
                <a:latin typeface="Times Sakha" pitchFamily="34" charset="0"/>
              </a:rPr>
              <a:t>, </a:t>
            </a:r>
            <a:r>
              <a:rPr lang="ru-RU" sz="3200" dirty="0" err="1" smtClean="0">
                <a:latin typeface="Times Sakha" pitchFamily="34" charset="0"/>
              </a:rPr>
              <a:t>маарынна¤ар</a:t>
            </a:r>
            <a:r>
              <a:rPr lang="ru-RU" sz="3200" dirty="0" smtClean="0">
                <a:latin typeface="Times Sakha" pitchFamily="34" charset="0"/>
              </a:rPr>
              <a:t> дор±ооннору </a:t>
            </a:r>
            <a:r>
              <a:rPr lang="ru-RU" sz="3200" dirty="0" err="1" smtClean="0">
                <a:latin typeface="Times Sakha" pitchFamily="34" charset="0"/>
              </a:rPr>
              <a:t>саІардыы</a:t>
            </a:r>
            <a:r>
              <a:rPr lang="ru-RU" sz="3200" dirty="0" smtClean="0">
                <a:latin typeface="Times Sakha" pitchFamily="34" charset="0"/>
              </a:rPr>
              <a:t>) </a:t>
            </a:r>
            <a:r>
              <a:rPr lang="ru-RU" sz="3200" dirty="0" err="1" smtClean="0">
                <a:latin typeface="Times Sakha" pitchFamily="34" charset="0"/>
              </a:rPr>
              <a:t>группа±а</a:t>
            </a:r>
            <a:r>
              <a:rPr lang="ru-RU" sz="3200" dirty="0" smtClean="0">
                <a:latin typeface="Times Sakha" pitchFamily="34" charset="0"/>
              </a:rPr>
              <a:t> 22 о±о  баар </a:t>
            </a:r>
            <a:r>
              <a:rPr lang="ru-RU" sz="3200" dirty="0" err="1" smtClean="0">
                <a:latin typeface="Times Sakha" pitchFamily="34" charset="0"/>
              </a:rPr>
              <a:t>буолла±ына</a:t>
            </a:r>
            <a:r>
              <a:rPr lang="ru-RU" sz="3200" dirty="0" smtClean="0">
                <a:latin typeface="Times Sakha" pitchFamily="34" charset="0"/>
              </a:rPr>
              <a:t> 16 </a:t>
            </a:r>
            <a:r>
              <a:rPr lang="ru-RU" sz="3200" dirty="0" err="1" smtClean="0">
                <a:latin typeface="Times Sakha" pitchFamily="34" charset="0"/>
              </a:rPr>
              <a:t>о±ото</a:t>
            </a:r>
            <a:r>
              <a:rPr lang="ru-RU" sz="3200" dirty="0" smtClean="0">
                <a:latin typeface="Times Sakha" pitchFamily="34" charset="0"/>
              </a:rPr>
              <a:t> [</a:t>
            </a:r>
            <a:r>
              <a:rPr lang="ru-RU" sz="3200" dirty="0" err="1" smtClean="0">
                <a:latin typeface="Times Sakha" pitchFamily="34" charset="0"/>
              </a:rPr>
              <a:t>р</a:t>
            </a:r>
            <a:r>
              <a:rPr lang="ru-RU" sz="3200" dirty="0" smtClean="0">
                <a:latin typeface="Times Sakha" pitchFamily="34" charset="0"/>
              </a:rPr>
              <a:t>], [л],  [с],  [</a:t>
            </a:r>
            <a:r>
              <a:rPr lang="ru-RU" sz="3200" dirty="0" err="1" smtClean="0">
                <a:latin typeface="Times Sakha" pitchFamily="34" charset="0"/>
              </a:rPr>
              <a:t>ш</a:t>
            </a:r>
            <a:r>
              <a:rPr lang="ru-RU" sz="3200" dirty="0" smtClean="0">
                <a:latin typeface="Times Sakha" pitchFamily="34" charset="0"/>
              </a:rPr>
              <a:t>], [</a:t>
            </a:r>
            <a:r>
              <a:rPr lang="ru-RU" sz="3200" dirty="0" err="1" smtClean="0">
                <a:latin typeface="Times Sakha" pitchFamily="34" charset="0"/>
              </a:rPr>
              <a:t>щ</a:t>
            </a:r>
            <a:r>
              <a:rPr lang="ru-RU" sz="3200" dirty="0" smtClean="0">
                <a:latin typeface="Times Sakha" pitchFamily="34" charset="0"/>
              </a:rPr>
              <a:t>], [´], - </a:t>
            </a:r>
            <a:r>
              <a:rPr lang="ru-RU" sz="3200" dirty="0" err="1" smtClean="0">
                <a:latin typeface="Times Sakha" pitchFamily="34" charset="0"/>
              </a:rPr>
              <a:t>сыыьа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санараллар</a:t>
            </a:r>
            <a:r>
              <a:rPr lang="ru-RU" sz="3200" dirty="0" smtClean="0">
                <a:latin typeface="Times Sakha" pitchFamily="34" charset="0"/>
              </a:rPr>
              <a:t>;   [</a:t>
            </a:r>
            <a:r>
              <a:rPr lang="ru-RU" sz="3200" dirty="0" err="1" smtClean="0">
                <a:latin typeface="Times Sakha" pitchFamily="34" charset="0"/>
              </a:rPr>
              <a:t>к-т</a:t>
            </a:r>
            <a:r>
              <a:rPr lang="ru-RU" sz="3200" dirty="0" smtClean="0">
                <a:latin typeface="Times Sakha" pitchFamily="34" charset="0"/>
              </a:rPr>
              <a:t>], [</a:t>
            </a:r>
            <a:r>
              <a:rPr lang="ru-RU" sz="3200" dirty="0" err="1" smtClean="0">
                <a:latin typeface="Times Sakha" pitchFamily="34" charset="0"/>
              </a:rPr>
              <a:t>л-р</a:t>
            </a:r>
            <a:r>
              <a:rPr lang="ru-RU" sz="3200" dirty="0" smtClean="0">
                <a:latin typeface="Times Sakha" pitchFamily="34" charset="0"/>
              </a:rPr>
              <a:t>], [</a:t>
            </a:r>
            <a:r>
              <a:rPr lang="ru-RU" sz="3200" dirty="0" err="1" smtClean="0">
                <a:latin typeface="Times Sakha" pitchFamily="34" charset="0"/>
              </a:rPr>
              <a:t>с-ш</a:t>
            </a:r>
            <a:r>
              <a:rPr lang="ru-RU" sz="3200" dirty="0" smtClean="0">
                <a:latin typeface="Times Sakha" pitchFamily="34" charset="0"/>
              </a:rPr>
              <a:t>], [</a:t>
            </a:r>
            <a:r>
              <a:rPr lang="ru-RU" sz="3200" dirty="0" err="1" smtClean="0">
                <a:latin typeface="Times Sakha" pitchFamily="34" charset="0"/>
              </a:rPr>
              <a:t>ч-дь</a:t>
            </a:r>
            <a:r>
              <a:rPr lang="ru-RU" sz="3200" dirty="0" smtClean="0">
                <a:latin typeface="Times Sakha" pitchFamily="34" charset="0"/>
              </a:rPr>
              <a:t>], [</a:t>
            </a:r>
            <a:r>
              <a:rPr lang="ru-RU" sz="3200" dirty="0" err="1" smtClean="0">
                <a:latin typeface="Times Sakha" pitchFamily="34" charset="0"/>
              </a:rPr>
              <a:t>н</a:t>
            </a:r>
            <a:r>
              <a:rPr lang="ru-RU" sz="3200" dirty="0" smtClean="0">
                <a:latin typeface="Times Sakha" pitchFamily="34" charset="0"/>
              </a:rPr>
              <a:t>-²] дор±ооннору </a:t>
            </a:r>
            <a:r>
              <a:rPr lang="ru-RU" sz="3200" dirty="0" err="1" smtClean="0">
                <a:latin typeface="Times Sakha" pitchFamily="34" charset="0"/>
              </a:rPr>
              <a:t>солбуйан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са²араллар</a:t>
            </a:r>
            <a:r>
              <a:rPr lang="ru-RU" sz="3200" dirty="0" smtClean="0">
                <a:latin typeface="Times Sakha" pitchFamily="34" charset="0"/>
              </a:rPr>
              <a:t>.</a:t>
            </a:r>
            <a:endParaRPr lang="ru-RU" sz="3200" dirty="0"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694343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Sakha" pitchFamily="34" charset="0"/>
              </a:rPr>
              <a:t>Маннык </a:t>
            </a:r>
            <a:r>
              <a:rPr lang="ru-RU" sz="3200" dirty="0" err="1" smtClean="0">
                <a:latin typeface="Times Sakha" pitchFamily="34" charset="0"/>
              </a:rPr>
              <a:t>сыы´а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са²арар</a:t>
            </a:r>
            <a:r>
              <a:rPr lang="ru-RU" sz="3200" dirty="0" smtClean="0">
                <a:latin typeface="Times Sakha" pitchFamily="34" charset="0"/>
              </a:rPr>
              <a:t> о±о </a:t>
            </a:r>
            <a:r>
              <a:rPr lang="ru-RU" sz="3200" dirty="0" err="1" smtClean="0">
                <a:latin typeface="Times Sakha" pitchFamily="34" charset="0"/>
              </a:rPr>
              <a:t>ахсаана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сылтан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сыл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аайы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эбиллэн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и´эр</a:t>
            </a:r>
            <a:r>
              <a:rPr lang="ru-RU" sz="3200" dirty="0" smtClean="0">
                <a:latin typeface="Times Sakha" pitchFamily="34" charset="0"/>
              </a:rPr>
              <a:t>.  Онтон </a:t>
            </a:r>
            <a:r>
              <a:rPr lang="ru-RU" sz="3200" dirty="0" err="1" smtClean="0">
                <a:latin typeface="Times Sakha" pitchFamily="34" charset="0"/>
              </a:rPr>
              <a:t>би´иги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логопедтар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маннык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сыы¤алары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к³нн³р³р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µлэбит</a:t>
            </a:r>
            <a:r>
              <a:rPr lang="ru-RU" sz="3200" dirty="0" smtClean="0">
                <a:latin typeface="Times Sakha" pitchFamily="34" charset="0"/>
              </a:rPr>
              <a:t> араас </a:t>
            </a:r>
            <a:r>
              <a:rPr lang="ru-RU" sz="3200" dirty="0" err="1" smtClean="0">
                <a:latin typeface="Times Sakha" pitchFamily="34" charset="0"/>
              </a:rPr>
              <a:t>этаптардаах</a:t>
            </a:r>
            <a:r>
              <a:rPr lang="ru-RU" sz="3200" dirty="0" smtClean="0">
                <a:latin typeface="Times Sakha" pitchFamily="34" charset="0"/>
              </a:rPr>
              <a:t>, </a:t>
            </a:r>
            <a:r>
              <a:rPr lang="ru-RU" sz="3200" dirty="0" err="1" smtClean="0">
                <a:latin typeface="Times Sakha" pitchFamily="34" charset="0"/>
              </a:rPr>
              <a:t>онтон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саамай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сµрµн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этабынан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сыы¤а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са²арыллар</a:t>
            </a:r>
            <a:r>
              <a:rPr lang="ru-RU" sz="3200" dirty="0" smtClean="0">
                <a:latin typeface="Times Sakha" pitchFamily="34" charset="0"/>
              </a:rPr>
              <a:t> эбэтэр </a:t>
            </a:r>
            <a:r>
              <a:rPr lang="ru-RU" sz="3200" dirty="0" err="1" smtClean="0">
                <a:latin typeface="Times Sakha" pitchFamily="34" charset="0"/>
              </a:rPr>
              <a:t>т³рµт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суох</a:t>
            </a:r>
            <a:r>
              <a:rPr lang="ru-RU" sz="3200" dirty="0" smtClean="0">
                <a:latin typeface="Times Sakha" pitchFamily="34" charset="0"/>
              </a:rPr>
              <a:t> дор±оону </a:t>
            </a:r>
            <a:r>
              <a:rPr lang="ru-RU" sz="3200" dirty="0" err="1" smtClean="0">
                <a:latin typeface="Times Sakha" pitchFamily="34" charset="0"/>
              </a:rPr>
              <a:t>туруроруу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µлэтэ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сµрµн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оруолу</a:t>
            </a:r>
            <a:r>
              <a:rPr lang="ru-RU" sz="3200" dirty="0" smtClean="0">
                <a:latin typeface="Times Sakha" pitchFamily="34" charset="0"/>
              </a:rPr>
              <a:t> ылар. Онтон бу </a:t>
            </a:r>
            <a:r>
              <a:rPr lang="ru-RU" sz="3200" dirty="0" err="1" smtClean="0">
                <a:latin typeface="Times Sakha" pitchFamily="34" charset="0"/>
              </a:rPr>
              <a:t>µлэ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µксµн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механическай</a:t>
            </a:r>
            <a:r>
              <a:rPr lang="ru-RU" sz="3200" dirty="0" smtClean="0">
                <a:latin typeface="Times Sakha" pitchFamily="34" charset="0"/>
              </a:rPr>
              <a:t> (</a:t>
            </a:r>
            <a:r>
              <a:rPr lang="ru-RU" sz="3200" dirty="0" err="1" smtClean="0">
                <a:latin typeface="Times Sakha" pitchFamily="34" charset="0"/>
              </a:rPr>
              <a:t>зонданан</a:t>
            </a:r>
            <a:r>
              <a:rPr lang="ru-RU" sz="3200" dirty="0" smtClean="0">
                <a:latin typeface="Times Sakha" pitchFamily="34" charset="0"/>
              </a:rPr>
              <a:t>) </a:t>
            </a:r>
            <a:r>
              <a:rPr lang="ru-RU" sz="3200" dirty="0" err="1" smtClean="0">
                <a:latin typeface="Times Sakha" pitchFamily="34" charset="0"/>
              </a:rPr>
              <a:t>туруоруу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н³²µі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ыытыллар</a:t>
            </a:r>
            <a:r>
              <a:rPr lang="ru-RU" sz="3200" dirty="0" smtClean="0">
                <a:latin typeface="Times Sakha" pitchFamily="34" charset="0"/>
              </a:rPr>
              <a:t>, о±олор </a:t>
            </a:r>
            <a:r>
              <a:rPr lang="ru-RU" sz="3200" dirty="0" err="1" smtClean="0">
                <a:latin typeface="Times Sakha" pitchFamily="34" charset="0"/>
              </a:rPr>
              <a:t>µгµстэрэ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айахтарын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ха´алларын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абаа´ы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к³р³лл³р</a:t>
            </a:r>
            <a:r>
              <a:rPr lang="ru-RU" sz="3200" dirty="0" smtClean="0">
                <a:latin typeface="Times Sakha" pitchFamily="34" charset="0"/>
              </a:rPr>
              <a:t>, ол </a:t>
            </a:r>
            <a:r>
              <a:rPr lang="ru-RU" sz="3200" dirty="0" err="1" smtClean="0">
                <a:latin typeface="Times Sakha" pitchFamily="34" charset="0"/>
              </a:rPr>
              <a:t>и´ин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сµгµн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атан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испэттэр</a:t>
            </a:r>
            <a:r>
              <a:rPr lang="ru-RU" sz="3200" dirty="0" smtClean="0">
                <a:latin typeface="Times Sakha" pitchFamily="34" charset="0"/>
              </a:rPr>
              <a:t>. Ол </a:t>
            </a:r>
            <a:r>
              <a:rPr lang="ru-RU" sz="3200" dirty="0" err="1" smtClean="0">
                <a:latin typeface="Times Sakha" pitchFamily="34" charset="0"/>
              </a:rPr>
              <a:t>и´ин</a:t>
            </a:r>
            <a:r>
              <a:rPr lang="ru-RU" sz="3200" dirty="0" smtClean="0">
                <a:latin typeface="Times Sakha" pitchFamily="34" charset="0"/>
              </a:rPr>
              <a:t> дор±оону </a:t>
            </a:r>
            <a:r>
              <a:rPr lang="ru-RU" sz="3200" dirty="0" err="1" smtClean="0">
                <a:latin typeface="Times Sakha" pitchFamily="34" charset="0"/>
              </a:rPr>
              <a:t>туруоруу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µлэтигэр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са²а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методтары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к³р</a:t>
            </a:r>
            <a:r>
              <a:rPr lang="en-US" sz="3200" dirty="0" smtClean="0">
                <a:latin typeface="Times Sakha" pitchFamily="34" charset="0"/>
              </a:rPr>
              <a:t>ä³³´µ</a:t>
            </a:r>
            <a:r>
              <a:rPr lang="ru-RU" sz="3200" dirty="0" err="1" smtClean="0">
                <a:latin typeface="Times Sakha" pitchFamily="34" charset="0"/>
              </a:rPr>
              <a:t>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сытыы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проблеманан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турбута</a:t>
            </a:r>
            <a:r>
              <a:rPr lang="ru-RU" sz="3200" dirty="0" smtClean="0">
                <a:latin typeface="Times Sakha" pitchFamily="34" charset="0"/>
              </a:rPr>
              <a:t>.</a:t>
            </a:r>
            <a:r>
              <a:rPr lang="ru-RU" sz="3200" dirty="0" smtClean="0">
                <a:latin typeface="Times Sakha Unicode" pitchFamily="18" charset="0"/>
              </a:rPr>
              <a:t/>
            </a:r>
            <a:br>
              <a:rPr lang="ru-RU" sz="3200" dirty="0" smtClean="0">
                <a:latin typeface="Times Sakha Unicode" pitchFamily="18" charset="0"/>
              </a:rPr>
            </a:br>
            <a:endParaRPr lang="ru-RU" sz="3200" dirty="0">
              <a:latin typeface="Times Sakha Unicod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694343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Sakha" pitchFamily="34" charset="0"/>
              </a:rPr>
              <a:t>Проект </a:t>
            </a:r>
            <a:r>
              <a:rPr lang="ru-RU" sz="3200" b="1" dirty="0" err="1" smtClean="0">
                <a:latin typeface="Times Sakha" pitchFamily="34" charset="0"/>
              </a:rPr>
              <a:t>актуальноґа</a:t>
            </a:r>
            <a:r>
              <a:rPr lang="ru-RU" sz="3200" b="1" dirty="0" smtClean="0">
                <a:latin typeface="Times Sakha" pitchFamily="34" charset="0"/>
              </a:rPr>
              <a:t>: </a:t>
            </a:r>
            <a:r>
              <a:rPr lang="ru-RU" sz="3200" dirty="0" smtClean="0">
                <a:latin typeface="Times Sakha" pitchFamily="34" charset="0"/>
              </a:rPr>
              <a:t>дор±оону </a:t>
            </a:r>
            <a:r>
              <a:rPr lang="en-US" sz="3200" dirty="0" err="1" smtClean="0">
                <a:latin typeface="Times Sakha" pitchFamily="34" charset="0"/>
              </a:rPr>
              <a:t>òóðóîðóó</a:t>
            </a:r>
            <a:r>
              <a:rPr lang="en-US" sz="3200" dirty="0" smtClean="0">
                <a:latin typeface="Times Sakha" pitchFamily="34" charset="0"/>
              </a:rPr>
              <a:t> µ</a:t>
            </a:r>
            <a:r>
              <a:rPr lang="ru-RU" sz="3200" dirty="0" err="1" smtClean="0">
                <a:latin typeface="Times Sakha" pitchFamily="34" charset="0"/>
              </a:rPr>
              <a:t>лэтигэр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бэйэ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айан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о²ор</a:t>
            </a:r>
            <a:r>
              <a:rPr lang="en-US" sz="3200" dirty="0" err="1" smtClean="0">
                <a:latin typeface="Times Sakha" pitchFamily="34" charset="0"/>
              </a:rPr>
              <a:t>áóò</a:t>
            </a:r>
            <a:r>
              <a:rPr lang="en-US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матырыйалларын</a:t>
            </a:r>
            <a:r>
              <a:rPr lang="ru-RU" sz="3200" dirty="0" smtClean="0">
                <a:latin typeface="Times Sakha" pitchFamily="34" charset="0"/>
              </a:rPr>
              <a:t> оонньуу </a:t>
            </a:r>
            <a:r>
              <a:rPr lang="ru-RU" sz="3200" dirty="0" err="1" smtClean="0">
                <a:latin typeface="Times Sakha" pitchFamily="34" charset="0"/>
              </a:rPr>
              <a:t>н³²µ</a:t>
            </a:r>
            <a:r>
              <a:rPr lang="ru-RU" sz="3200" dirty="0" smtClean="0">
                <a:latin typeface="Times Sakha" pitchFamily="34" charset="0"/>
              </a:rPr>
              <a:t>³ о±о </a:t>
            </a:r>
            <a:r>
              <a:rPr lang="ru-RU" sz="3200" dirty="0" err="1" smtClean="0">
                <a:latin typeface="Times Sakha" pitchFamily="34" charset="0"/>
              </a:rPr>
              <a:t>бэйэтэ</a:t>
            </a:r>
            <a:r>
              <a:rPr lang="ru-RU" sz="3200" dirty="0" smtClean="0">
                <a:latin typeface="Times Sakha" pitchFamily="34" charset="0"/>
              </a:rPr>
              <a:t>  </a:t>
            </a:r>
            <a:r>
              <a:rPr lang="ru-RU" sz="3200" dirty="0" err="1" smtClean="0">
                <a:latin typeface="Times Sakha" pitchFamily="34" charset="0"/>
              </a:rPr>
              <a:t>сюжеттаан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онньоо´унун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н³²µ</a:t>
            </a:r>
            <a:r>
              <a:rPr lang="ru-RU" sz="3200" dirty="0" smtClean="0">
                <a:latin typeface="Times Sakha" pitchFamily="34" charset="0"/>
              </a:rPr>
              <a:t>³ </a:t>
            </a:r>
            <a:r>
              <a:rPr lang="ru-RU" sz="3200" dirty="0" err="1" smtClean="0">
                <a:latin typeface="Times Sakha" pitchFamily="34" charset="0"/>
              </a:rPr>
              <a:t>ту´аныы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буолар</a:t>
            </a:r>
            <a:r>
              <a:rPr lang="ru-RU" sz="3200" dirty="0" smtClean="0">
                <a:latin typeface="Times Sakha" pitchFamily="34" charset="0"/>
              </a:rPr>
              <a:t>.</a:t>
            </a:r>
            <a:br>
              <a:rPr lang="ru-RU" sz="3200" dirty="0" smtClean="0">
                <a:latin typeface="Times Sakha" pitchFamily="34" charset="0"/>
              </a:rPr>
            </a:br>
            <a:r>
              <a:rPr lang="ru-RU" sz="3200" b="1" dirty="0" smtClean="0">
                <a:latin typeface="Times Sakha" pitchFamily="34" charset="0"/>
              </a:rPr>
              <a:t>¥</a:t>
            </a:r>
            <a:r>
              <a:rPr lang="ru-RU" sz="3200" b="1" dirty="0" err="1" smtClean="0">
                <a:latin typeface="Times Sakha" pitchFamily="34" charset="0"/>
              </a:rPr>
              <a:t>лэм</a:t>
            </a:r>
            <a:r>
              <a:rPr lang="ru-RU" sz="3200" b="1" dirty="0" smtClean="0">
                <a:latin typeface="Times Sakha" pitchFamily="34" charset="0"/>
              </a:rPr>
              <a:t> </a:t>
            </a:r>
            <a:r>
              <a:rPr lang="ru-RU" sz="3200" b="1" dirty="0" err="1" smtClean="0">
                <a:latin typeface="Times Sakha" pitchFamily="34" charset="0"/>
              </a:rPr>
              <a:t>сыала</a:t>
            </a:r>
            <a:r>
              <a:rPr lang="ru-RU" sz="3200" b="1" dirty="0" smtClean="0">
                <a:latin typeface="Times Sakha" pitchFamily="34" charset="0"/>
              </a:rPr>
              <a:t>:</a:t>
            </a:r>
            <a:r>
              <a:rPr lang="ru-RU" sz="3200" dirty="0" smtClean="0">
                <a:latin typeface="Times Sakha" pitchFamily="34" charset="0"/>
              </a:rPr>
              <a:t> дор±оону </a:t>
            </a:r>
            <a:r>
              <a:rPr lang="ru-RU" sz="3200" dirty="0" err="1" smtClean="0">
                <a:latin typeface="Times Sakha" pitchFamily="34" charset="0"/>
              </a:rPr>
              <a:t>туруорууга</a:t>
            </a:r>
            <a:r>
              <a:rPr lang="ru-RU" sz="3200" dirty="0" smtClean="0">
                <a:latin typeface="Times Sakha" pitchFamily="34" charset="0"/>
              </a:rPr>
              <a:t>  аналлаах </a:t>
            </a:r>
            <a:r>
              <a:rPr lang="ru-RU" sz="3200" dirty="0" err="1" smtClean="0">
                <a:latin typeface="Times Sakha" pitchFamily="34" charset="0"/>
              </a:rPr>
              <a:t>хартыынан</a:t>
            </a:r>
            <a:r>
              <a:rPr lang="ru-RU" sz="3200" dirty="0" smtClean="0">
                <a:latin typeface="Times Sakha" pitchFamily="34" charset="0"/>
              </a:rPr>
              <a:t> оонньуулары </a:t>
            </a:r>
            <a:r>
              <a:rPr lang="ru-RU" sz="3200" dirty="0" err="1" smtClean="0">
                <a:latin typeface="Times Sakha" pitchFamily="34" charset="0"/>
              </a:rPr>
              <a:t>о²оруу</a:t>
            </a:r>
            <a:r>
              <a:rPr lang="ru-RU" sz="3200" dirty="0" smtClean="0">
                <a:latin typeface="Times Sakha" pitchFamily="34" charset="0"/>
              </a:rPr>
              <a:t> уонна </a:t>
            </a:r>
            <a:r>
              <a:rPr lang="ru-RU" sz="3200" dirty="0" err="1" smtClean="0">
                <a:latin typeface="Times Sakha" pitchFamily="34" charset="0"/>
              </a:rPr>
              <a:t>улэ±э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ту´аныы</a:t>
            </a:r>
            <a:r>
              <a:rPr lang="ru-RU" sz="3200" dirty="0" smtClean="0">
                <a:latin typeface="Times Sakha" pitchFamily="34" charset="0"/>
              </a:rPr>
              <a:t>.</a:t>
            </a:r>
            <a:br>
              <a:rPr lang="ru-RU" sz="3200" dirty="0" smtClean="0">
                <a:latin typeface="Times Sakha" pitchFamily="34" charset="0"/>
              </a:rPr>
            </a:br>
            <a:r>
              <a:rPr lang="ru-RU" sz="3200" b="1" dirty="0" err="1" smtClean="0">
                <a:latin typeface="Times Sakha" pitchFamily="34" charset="0"/>
              </a:rPr>
              <a:t>Соруктарым</a:t>
            </a:r>
            <a:r>
              <a:rPr lang="ru-RU" sz="3200" b="1" dirty="0" smtClean="0">
                <a:latin typeface="Times Sakha" pitchFamily="34" charset="0"/>
              </a:rPr>
              <a:t>:</a:t>
            </a:r>
            <a:r>
              <a:rPr lang="ru-RU" sz="3200" dirty="0" smtClean="0">
                <a:latin typeface="Times Sakha" pitchFamily="34" charset="0"/>
              </a:rPr>
              <a:t/>
            </a:r>
            <a:br>
              <a:rPr lang="ru-RU" sz="3200" dirty="0" smtClean="0">
                <a:latin typeface="Times Sakha" pitchFamily="34" charset="0"/>
              </a:rPr>
            </a:br>
            <a:r>
              <a:rPr lang="ru-RU" sz="3200" b="1" dirty="0" smtClean="0">
                <a:latin typeface="Times Sakha" pitchFamily="34" charset="0"/>
              </a:rPr>
              <a:t>1</a:t>
            </a:r>
            <a:r>
              <a:rPr lang="ru-RU" sz="3200" dirty="0" smtClean="0">
                <a:latin typeface="Times Sakha" pitchFamily="34" charset="0"/>
              </a:rPr>
              <a:t>.Дор±оону </a:t>
            </a:r>
            <a:r>
              <a:rPr lang="ru-RU" sz="3200" dirty="0" err="1" smtClean="0">
                <a:latin typeface="Times Sakha" pitchFamily="34" charset="0"/>
              </a:rPr>
              <a:t>туруорууга</a:t>
            </a:r>
            <a:r>
              <a:rPr lang="ru-RU" sz="3200" dirty="0" smtClean="0">
                <a:latin typeface="Times Sakha" pitchFamily="34" charset="0"/>
              </a:rPr>
              <a:t>  аналлаах </a:t>
            </a:r>
            <a:r>
              <a:rPr lang="ru-RU" sz="3200" dirty="0" err="1" smtClean="0">
                <a:latin typeface="Times Sakha" pitchFamily="34" charset="0"/>
              </a:rPr>
              <a:t>хартыынан</a:t>
            </a:r>
            <a:r>
              <a:rPr lang="ru-RU" sz="3200" dirty="0" smtClean="0">
                <a:latin typeface="Times Sakha" pitchFamily="34" charset="0"/>
              </a:rPr>
              <a:t> оонньуулары </a:t>
            </a:r>
            <a:r>
              <a:rPr lang="ru-RU" sz="3200" dirty="0" err="1" smtClean="0">
                <a:latin typeface="Times Sakha" pitchFamily="34" charset="0"/>
              </a:rPr>
              <a:t>о²оруу</a:t>
            </a:r>
            <a:r>
              <a:rPr lang="ru-RU" sz="3200" dirty="0" smtClean="0">
                <a:latin typeface="Times Sakha" pitchFamily="34" charset="0"/>
              </a:rPr>
              <a:t>;</a:t>
            </a:r>
            <a:br>
              <a:rPr lang="ru-RU" sz="3200" dirty="0" smtClean="0">
                <a:latin typeface="Times Sakha" pitchFamily="34" charset="0"/>
              </a:rPr>
            </a:br>
            <a:r>
              <a:rPr lang="ru-RU" sz="3200" b="1" dirty="0" smtClean="0">
                <a:latin typeface="Times Sakha" pitchFamily="34" charset="0"/>
              </a:rPr>
              <a:t>2.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en-US" sz="3200" dirty="0" smtClean="0">
                <a:latin typeface="Times Sakha" pitchFamily="34" charset="0"/>
              </a:rPr>
              <a:t>Î±</a:t>
            </a:r>
            <a:r>
              <a:rPr lang="ru-RU" sz="3200" dirty="0" err="1" smtClean="0">
                <a:latin typeface="Times Sakha" pitchFamily="34" charset="0"/>
              </a:rPr>
              <a:t>ону</a:t>
            </a:r>
            <a:r>
              <a:rPr lang="ru-RU" sz="3200" dirty="0" smtClean="0">
                <a:latin typeface="Times Sakha" pitchFamily="34" charset="0"/>
              </a:rPr>
              <a:t> кытта дор±оону </a:t>
            </a:r>
            <a:r>
              <a:rPr lang="ru-RU" sz="3200" dirty="0" err="1" smtClean="0">
                <a:latin typeface="Times Sakha" pitchFamily="34" charset="0"/>
              </a:rPr>
              <a:t>туруроруу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µлэтигэр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туттуу</a:t>
            </a:r>
            <a:r>
              <a:rPr lang="ru-RU" sz="3200" dirty="0" smtClean="0">
                <a:latin typeface="Times Sakha" pitchFamily="34" charset="0"/>
              </a:rPr>
              <a:t>;</a:t>
            </a:r>
            <a:r>
              <a:rPr lang="ru-RU" sz="3200" dirty="0">
                <a:latin typeface="Times Sakha" pitchFamily="34" charset="0"/>
              </a:rPr>
              <a:t/>
            </a:r>
            <a:br>
              <a:rPr lang="ru-RU" sz="3200" dirty="0">
                <a:latin typeface="Times Sakha" pitchFamily="34" charset="0"/>
              </a:rPr>
            </a:br>
            <a:r>
              <a:rPr lang="ru-RU" sz="3200" b="1" dirty="0" smtClean="0">
                <a:latin typeface="Times Sakha" pitchFamily="34" charset="0"/>
              </a:rPr>
              <a:t>3</a:t>
            </a:r>
            <a:r>
              <a:rPr lang="ru-RU" sz="3200" dirty="0" smtClean="0">
                <a:latin typeface="Times Sakha" pitchFamily="34" charset="0"/>
              </a:rPr>
              <a:t>.¥лэ </a:t>
            </a:r>
            <a:r>
              <a:rPr lang="ru-RU" sz="3200" dirty="0" err="1" smtClean="0">
                <a:latin typeface="Times Sakha" pitchFamily="34" charset="0"/>
              </a:rPr>
              <a:t>сµнньµнэн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тµмµктэри</a:t>
            </a:r>
            <a:r>
              <a:rPr lang="ru-RU" sz="3200" dirty="0" smtClean="0">
                <a:latin typeface="Times Sakha" pitchFamily="34" charset="0"/>
              </a:rPr>
              <a:t> </a:t>
            </a:r>
            <a:r>
              <a:rPr lang="ru-RU" sz="3200" dirty="0" err="1" smtClean="0">
                <a:latin typeface="Times Sakha" pitchFamily="34" charset="0"/>
              </a:rPr>
              <a:t>о²оруу</a:t>
            </a:r>
            <a:r>
              <a:rPr lang="ru-RU" sz="3200" dirty="0" smtClean="0">
                <a:latin typeface="Times Sakha" pitchFamily="34" charset="0"/>
              </a:rPr>
              <a:t>:</a:t>
            </a:r>
            <a:br>
              <a:rPr lang="ru-RU" sz="3200" dirty="0" smtClean="0">
                <a:latin typeface="Times Sakha" pitchFamily="34" charset="0"/>
              </a:rPr>
            </a:br>
            <a:endParaRPr lang="ru-RU" sz="3200" dirty="0"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694343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Sakha Unicode" pitchFamily="18" charset="0"/>
              </a:rPr>
              <a:t>Гипотеза: </a:t>
            </a:r>
            <a:r>
              <a:rPr lang="ru-RU" sz="3200" dirty="0" smtClean="0">
                <a:latin typeface="Times Sakha Unicode" pitchFamily="18" charset="0"/>
              </a:rPr>
              <a:t>£</a:t>
            </a:r>
            <a:r>
              <a:rPr lang="ru-RU" sz="3200" dirty="0" err="1" smtClean="0">
                <a:latin typeface="Times Sakha Unicode" pitchFamily="18" charset="0"/>
              </a:rPr>
              <a:t>ск³тµн</a:t>
            </a:r>
            <a:r>
              <a:rPr lang="ru-RU" sz="3200" dirty="0" smtClean="0">
                <a:latin typeface="Times Sakha Unicode" pitchFamily="18" charset="0"/>
              </a:rPr>
              <a:t> мин дор±оону </a:t>
            </a:r>
            <a:r>
              <a:rPr lang="ru-RU" sz="3200" dirty="0" err="1" smtClean="0">
                <a:latin typeface="Times Sakha Unicode" pitchFamily="18" charset="0"/>
              </a:rPr>
              <a:t>туроуруу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µлэтигэр</a:t>
            </a:r>
            <a:r>
              <a:rPr lang="ru-RU" sz="3200" dirty="0" smtClean="0">
                <a:latin typeface="Times Sakha Unicode" pitchFamily="18" charset="0"/>
              </a:rPr>
              <a:t> о±олорго </a:t>
            </a:r>
            <a:r>
              <a:rPr lang="ru-RU" sz="3200" dirty="0" err="1" smtClean="0">
                <a:latin typeface="Times Sakha Unicode" pitchFamily="18" charset="0"/>
              </a:rPr>
              <a:t>хартыынан</a:t>
            </a:r>
            <a:r>
              <a:rPr lang="ru-RU" sz="3200" dirty="0" smtClean="0">
                <a:latin typeface="Times Sakha Unicode" pitchFamily="18" charset="0"/>
              </a:rPr>
              <a:t> оонньуулары </a:t>
            </a:r>
            <a:r>
              <a:rPr lang="ru-RU" sz="3200" dirty="0" err="1" smtClean="0">
                <a:latin typeface="Times Sakha Unicode" pitchFamily="18" charset="0"/>
              </a:rPr>
              <a:t>о²орон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µлэбэр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ту´аннахпына</a:t>
            </a:r>
            <a:r>
              <a:rPr lang="ru-RU" sz="3200" dirty="0" smtClean="0">
                <a:latin typeface="Times Sakha Unicode" pitchFamily="18" charset="0"/>
              </a:rPr>
              <a:t> о±олор ин</a:t>
            </a:r>
            <a:r>
              <a:rPr lang="en-US" sz="3200" dirty="0" smtClean="0">
                <a:latin typeface="Times Sakha Unicode" pitchFamily="18" charset="0"/>
              </a:rPr>
              <a:t>ò</a:t>
            </a:r>
            <a:r>
              <a:rPr lang="ru-RU" sz="3200" dirty="0" err="1" smtClean="0">
                <a:latin typeface="Times Sakha Unicode" pitchFamily="18" charset="0"/>
              </a:rPr>
              <a:t>эриэстэрин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тардыам</a:t>
            </a:r>
            <a:r>
              <a:rPr lang="ru-RU" sz="3200" dirty="0" smtClean="0">
                <a:latin typeface="Times Sakha Unicode" pitchFamily="18" charset="0"/>
              </a:rPr>
              <a:t>, </a:t>
            </a:r>
            <a:r>
              <a:rPr lang="ru-RU" sz="3200" dirty="0" err="1" smtClean="0">
                <a:latin typeface="Times Sakha Unicode" pitchFamily="18" charset="0"/>
              </a:rPr>
              <a:t>оччо±о</a:t>
            </a:r>
            <a:r>
              <a:rPr lang="ru-RU" sz="3200" dirty="0" smtClean="0">
                <a:latin typeface="Times Sakha Unicode" pitchFamily="18" charset="0"/>
              </a:rPr>
              <a:t> о±олор дор±оону </a:t>
            </a:r>
            <a:r>
              <a:rPr lang="ru-RU" sz="3200" dirty="0" err="1" smtClean="0">
                <a:latin typeface="Times Sakha Unicode" pitchFamily="18" charset="0"/>
              </a:rPr>
              <a:t>туруоруу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этабыгар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интэриэ´иргээн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дьарыктаннахтарына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дор±оону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туруоруу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сыала</a:t>
            </a:r>
            <a:r>
              <a:rPr lang="ru-RU" sz="3200" dirty="0" smtClean="0">
                <a:latin typeface="Times Sakha Unicode" pitchFamily="18" charset="0"/>
              </a:rPr>
              <a:t> тµргэнник </a:t>
            </a:r>
            <a:r>
              <a:rPr lang="ru-RU" sz="3200" dirty="0" err="1" smtClean="0">
                <a:latin typeface="Times Sakha Unicode" pitchFamily="18" charset="0"/>
              </a:rPr>
              <a:t>сити´иллиэ±э</a:t>
            </a:r>
            <a:r>
              <a:rPr lang="ru-RU" sz="3200" dirty="0" smtClean="0">
                <a:latin typeface="Times Sakha Unicode" pitchFamily="18" charset="0"/>
              </a:rPr>
              <a:t>.</a:t>
            </a:r>
            <a:br>
              <a:rPr lang="ru-RU" sz="3200" dirty="0" smtClean="0">
                <a:latin typeface="Times Sakha Unicode" pitchFamily="18" charset="0"/>
              </a:rPr>
            </a:br>
            <a:r>
              <a:rPr lang="ru-RU" sz="3200" b="1" dirty="0" err="1" smtClean="0">
                <a:latin typeface="Times Sakha Unicode" pitchFamily="18" charset="0"/>
              </a:rPr>
              <a:t>Са²а</a:t>
            </a:r>
            <a:r>
              <a:rPr lang="ru-RU" sz="3200" b="1" dirty="0" smtClean="0">
                <a:latin typeface="Times Sakha Unicode" pitchFamily="18" charset="0"/>
              </a:rPr>
              <a:t> </a:t>
            </a:r>
            <a:r>
              <a:rPr lang="ru-RU" sz="3200" b="1" dirty="0" err="1" smtClean="0">
                <a:latin typeface="Times Sakha Unicode" pitchFamily="18" charset="0"/>
              </a:rPr>
              <a:t>сµµрээнэ</a:t>
            </a:r>
            <a:r>
              <a:rPr lang="ru-RU" sz="3200" b="1" dirty="0" smtClean="0">
                <a:latin typeface="Times Sakha Unicode" pitchFamily="18" charset="0"/>
              </a:rPr>
              <a:t> (новизна): </a:t>
            </a:r>
            <a:r>
              <a:rPr lang="en-US" sz="3200" dirty="0" smtClean="0">
                <a:latin typeface="Times Sakha Unicode" pitchFamily="18" charset="0"/>
              </a:rPr>
              <a:t>Á</a:t>
            </a:r>
            <a:r>
              <a:rPr lang="ru-RU" sz="3200" dirty="0" err="1" smtClean="0">
                <a:latin typeface="Times Sakha Unicode" pitchFamily="18" charset="0"/>
              </a:rPr>
              <a:t>эйэ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айан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о²орбут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хартыынанан</a:t>
            </a:r>
            <a:r>
              <a:rPr lang="ru-RU" sz="3200" dirty="0" smtClean="0">
                <a:latin typeface="Times Sakha Unicode" pitchFamily="18" charset="0"/>
              </a:rPr>
              <a:t> оонньуулары до</a:t>
            </a:r>
            <a:r>
              <a:rPr lang="en-US" sz="3200" dirty="0" smtClean="0">
                <a:latin typeface="Times Sakha Unicode" pitchFamily="18" charset="0"/>
              </a:rPr>
              <a:t>ð±</a:t>
            </a:r>
            <a:r>
              <a:rPr lang="ru-RU" sz="3200" dirty="0" err="1" smtClean="0">
                <a:latin typeface="Times Sakha Unicode" pitchFamily="18" charset="0"/>
              </a:rPr>
              <a:t>оону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туруоруу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µлэтигэр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сюжеттаах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оонньуунан</a:t>
            </a:r>
            <a:r>
              <a:rPr lang="ru-RU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ту´аныы</a:t>
            </a:r>
            <a:r>
              <a:rPr lang="ru-RU" sz="3200" dirty="0" smtClean="0">
                <a:latin typeface="Times Sakha Unicode" pitchFamily="18" charset="0"/>
              </a:rPr>
              <a:t>.  </a:t>
            </a:r>
            <a:br>
              <a:rPr lang="ru-RU" sz="3200" dirty="0" smtClean="0">
                <a:latin typeface="Times Sakha Unicode" pitchFamily="18" charset="0"/>
              </a:rPr>
            </a:br>
            <a:r>
              <a:rPr lang="ru-RU" sz="3200" b="1" dirty="0" smtClean="0">
                <a:latin typeface="Times Sakha Unicode" pitchFamily="18" charset="0"/>
              </a:rPr>
              <a:t>Проект </a:t>
            </a:r>
            <a:r>
              <a:rPr lang="ru-RU" sz="3200" b="1" dirty="0" err="1" smtClean="0">
                <a:latin typeface="Times Sakha Unicode" pitchFamily="18" charset="0"/>
              </a:rPr>
              <a:t>кыттыылаахтара</a:t>
            </a:r>
            <a:r>
              <a:rPr lang="ru-RU" sz="3200" b="1" dirty="0" smtClean="0">
                <a:latin typeface="Times Sakha Unicode" pitchFamily="18" charset="0"/>
              </a:rPr>
              <a:t>: </a:t>
            </a:r>
            <a:r>
              <a:rPr lang="ru-RU" sz="3200" dirty="0" smtClean="0">
                <a:latin typeface="Times Sakha Unicode" pitchFamily="18" charset="0"/>
              </a:rPr>
              <a:t>логопед, </a:t>
            </a:r>
            <a:r>
              <a:rPr lang="ru-RU" sz="3200" dirty="0" err="1" smtClean="0">
                <a:latin typeface="Times Sakha Unicode" pitchFamily="18" charset="0"/>
              </a:rPr>
              <a:t>тыллар</a:t>
            </a:r>
            <a:r>
              <a:rPr lang="en-US" sz="3200" dirty="0" err="1" smtClean="0">
                <a:latin typeface="Times Sakha Unicode" pitchFamily="18" charset="0"/>
              </a:rPr>
              <a:t>ûãàð</a:t>
            </a:r>
            <a:r>
              <a:rPr lang="en-US" sz="3200" dirty="0" smtClean="0">
                <a:latin typeface="Times Sakha Unicode" pitchFamily="18" charset="0"/>
              </a:rPr>
              <a:t> </a:t>
            </a:r>
            <a:r>
              <a:rPr lang="ru-RU" sz="3200" dirty="0" err="1" smtClean="0">
                <a:latin typeface="Times Sakha Unicode" pitchFamily="18" charset="0"/>
              </a:rPr>
              <a:t>кэ´иллиилээх</a:t>
            </a:r>
            <a:r>
              <a:rPr lang="ru-RU" sz="3200" dirty="0" smtClean="0">
                <a:latin typeface="Times Sakha Unicode" pitchFamily="18" charset="0"/>
              </a:rPr>
              <a:t> 5-6 </a:t>
            </a:r>
            <a:r>
              <a:rPr lang="ru-RU" sz="3200" dirty="0" err="1" smtClean="0">
                <a:latin typeface="Times Sakha Unicode" pitchFamily="18" charset="0"/>
              </a:rPr>
              <a:t>саастаах</a:t>
            </a:r>
            <a:r>
              <a:rPr lang="ru-RU" sz="3200" dirty="0" smtClean="0">
                <a:latin typeface="Times Sakha Unicode" pitchFamily="18" charset="0"/>
              </a:rPr>
              <a:t> о±олор, группа </a:t>
            </a:r>
            <a:r>
              <a:rPr lang="ru-RU" sz="3200" dirty="0" err="1" smtClean="0">
                <a:latin typeface="Times Sakha Unicode" pitchFamily="18" charset="0"/>
              </a:rPr>
              <a:t>иитээччилэрэ</a:t>
            </a:r>
            <a:r>
              <a:rPr lang="ru-RU" sz="3200" dirty="0" smtClean="0">
                <a:latin typeface="Times Sakha Unicode" pitchFamily="18" charset="0"/>
              </a:rPr>
              <a:t>, </a:t>
            </a:r>
            <a:r>
              <a:rPr lang="ru-RU" sz="3200" dirty="0" err="1" smtClean="0">
                <a:latin typeface="Times Sakha Unicode" pitchFamily="18" charset="0"/>
              </a:rPr>
              <a:t>т³р³ппµттэр</a:t>
            </a:r>
            <a:r>
              <a:rPr lang="ru-RU" sz="3200" dirty="0" smtClean="0">
                <a:latin typeface="Times Sakha Unicode" pitchFamily="18" charset="0"/>
              </a:rPr>
              <a:t>.</a:t>
            </a:r>
            <a:br>
              <a:rPr lang="ru-RU" sz="3200" dirty="0" smtClean="0">
                <a:latin typeface="Times Sakha Unicode" pitchFamily="18" charset="0"/>
              </a:rPr>
            </a:br>
            <a:endParaRPr lang="ru-RU" sz="3200" dirty="0">
              <a:latin typeface="Times Sakha Unicod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6943434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err="1" smtClean="0">
                <a:latin typeface="Times Sakha Unicode" pitchFamily="18" charset="0"/>
              </a:rPr>
              <a:t>Теоретическэй</a:t>
            </a:r>
            <a:r>
              <a:rPr lang="ru-RU" sz="2600" b="1" dirty="0" smtClean="0">
                <a:latin typeface="Times Sakha Unicode" pitchFamily="18" charset="0"/>
              </a:rPr>
              <a:t> </a:t>
            </a:r>
            <a:r>
              <a:rPr lang="ru-RU" sz="2600" b="1" dirty="0" err="1" smtClean="0">
                <a:latin typeface="Times Sakha Unicode" pitchFamily="18" charset="0"/>
              </a:rPr>
              <a:t>основатынан</a:t>
            </a:r>
            <a:r>
              <a:rPr lang="ru-RU" sz="2600" b="1" dirty="0" smtClean="0">
                <a:latin typeface="Times Sakha Unicode" pitchFamily="18" charset="0"/>
              </a:rPr>
              <a:t>:</a:t>
            </a:r>
            <a:r>
              <a:rPr lang="ru-RU" sz="2600" dirty="0" smtClean="0">
                <a:latin typeface="Times Sakha Unicode" pitchFamily="18" charset="0"/>
              </a:rPr>
              <a:t> Фомичева М.В. «Формирование правильного произношения», Илларионова В.С. «Тыл </a:t>
            </a:r>
            <a:r>
              <a:rPr lang="ru-RU" sz="2600" dirty="0" err="1" smtClean="0">
                <a:latin typeface="Times Sakha Unicode" pitchFamily="18" charset="0"/>
              </a:rPr>
              <a:t>сайдыытыгар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уопсай</a:t>
            </a:r>
            <a:r>
              <a:rPr lang="ru-RU" sz="2600" dirty="0" smtClean="0">
                <a:latin typeface="Times Sakha Unicode" pitchFamily="18" charset="0"/>
              </a:rPr>
              <a:t> хаалыылаах о±ону </a:t>
            </a:r>
            <a:r>
              <a:rPr lang="ru-RU" sz="2600" dirty="0" err="1" smtClean="0">
                <a:latin typeface="Times Sakha Unicode" pitchFamily="18" charset="0"/>
              </a:rPr>
              <a:t>иитии</a:t>
            </a:r>
            <a:r>
              <a:rPr lang="ru-RU" sz="2600" dirty="0" smtClean="0">
                <a:latin typeface="Times Sakha Unicode" pitchFamily="18" charset="0"/>
              </a:rPr>
              <a:t> уонна </a:t>
            </a:r>
            <a:r>
              <a:rPr lang="ru-RU" sz="2600" dirty="0" err="1" smtClean="0">
                <a:latin typeface="Times Sakha Unicode" pitchFamily="18" charset="0"/>
              </a:rPr>
              <a:t>к³нн³р³н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µ³рэтии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программата</a:t>
            </a:r>
            <a:r>
              <a:rPr lang="ru-RU" sz="2600" dirty="0" smtClean="0">
                <a:latin typeface="Times Sakha Unicode" pitchFamily="18" charset="0"/>
              </a:rPr>
              <a:t>», Л.С. Вакуленко «Коррекция нарушений звукопроизношения у детей», Никифорова Т.И. «Дор±оонтон </a:t>
            </a:r>
            <a:r>
              <a:rPr lang="ru-RU" sz="2600" dirty="0" err="1" smtClean="0">
                <a:latin typeface="Times Sakha Unicode" pitchFamily="18" charset="0"/>
              </a:rPr>
              <a:t>дор±оо²²о</a:t>
            </a:r>
            <a:r>
              <a:rPr lang="ru-RU" sz="2600" dirty="0" smtClean="0">
                <a:latin typeface="Times Sakha Unicode" pitchFamily="18" charset="0"/>
              </a:rPr>
              <a:t>» </a:t>
            </a:r>
            <a:r>
              <a:rPr lang="ru-RU" sz="2600" dirty="0" err="1" smtClean="0">
                <a:latin typeface="Times Sakha Unicode" pitchFamily="18" charset="0"/>
              </a:rPr>
              <a:t>µлэлэрэ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буолаллар</a:t>
            </a:r>
            <a:r>
              <a:rPr lang="ru-RU" sz="2600" dirty="0" smtClean="0">
                <a:latin typeface="Times Sakha Unicode" pitchFamily="18" charset="0"/>
              </a:rPr>
              <a:t>.</a:t>
            </a:r>
            <a:br>
              <a:rPr lang="ru-RU" sz="2600" dirty="0" smtClean="0">
                <a:latin typeface="Times Sakha Unicode" pitchFamily="18" charset="0"/>
              </a:rPr>
            </a:br>
            <a:r>
              <a:rPr lang="ru-RU" sz="2600" b="1" dirty="0" smtClean="0">
                <a:latin typeface="Times Sakha Unicode" pitchFamily="18" charset="0"/>
              </a:rPr>
              <a:t>Проект </a:t>
            </a:r>
            <a:r>
              <a:rPr lang="ru-RU" sz="2600" b="1" dirty="0" err="1" smtClean="0">
                <a:latin typeface="Times Sakha Unicode" pitchFamily="18" charset="0"/>
              </a:rPr>
              <a:t>µс</a:t>
            </a:r>
            <a:r>
              <a:rPr lang="ru-RU" sz="2600" b="1" dirty="0" smtClean="0">
                <a:latin typeface="Times Sakha Unicode" pitchFamily="18" charset="0"/>
              </a:rPr>
              <a:t> </a:t>
            </a:r>
            <a:r>
              <a:rPr lang="ru-RU" sz="2600" b="1" dirty="0" err="1" smtClean="0">
                <a:latin typeface="Times Sakha Unicode" pitchFamily="18" charset="0"/>
              </a:rPr>
              <a:t>этаптан</a:t>
            </a:r>
            <a:r>
              <a:rPr lang="ru-RU" sz="2600" b="1" dirty="0" smtClean="0">
                <a:latin typeface="Times Sakha Unicode" pitchFamily="18" charset="0"/>
              </a:rPr>
              <a:t> </a:t>
            </a:r>
            <a:r>
              <a:rPr lang="ru-RU" sz="2600" b="1" dirty="0" err="1" smtClean="0">
                <a:latin typeface="Times Sakha Unicode" pitchFamily="18" charset="0"/>
              </a:rPr>
              <a:t>турар</a:t>
            </a:r>
            <a:r>
              <a:rPr lang="ru-RU" sz="2600" b="1" dirty="0" smtClean="0">
                <a:latin typeface="Times Sakha Unicode" pitchFamily="18" charset="0"/>
              </a:rPr>
              <a:t>:</a:t>
            </a:r>
            <a:r>
              <a:rPr lang="ru-RU" sz="2600" dirty="0" smtClean="0">
                <a:latin typeface="Times Sakha Unicode" pitchFamily="18" charset="0"/>
              </a:rPr>
              <a:t/>
            </a:r>
            <a:br>
              <a:rPr lang="ru-RU" sz="2600" dirty="0" smtClean="0">
                <a:latin typeface="Times Sakha Unicode" pitchFamily="18" charset="0"/>
              </a:rPr>
            </a:br>
            <a:r>
              <a:rPr lang="ru-RU" sz="2600" b="1" dirty="0" smtClean="0">
                <a:latin typeface="Times Sakha Unicode" pitchFamily="18" charset="0"/>
              </a:rPr>
              <a:t>1 этап – </a:t>
            </a:r>
            <a:r>
              <a:rPr lang="ru-RU" sz="2600" b="1" dirty="0" err="1" smtClean="0">
                <a:latin typeface="Times Sakha Unicode" pitchFamily="18" charset="0"/>
              </a:rPr>
              <a:t>бэлэмнэнии</a:t>
            </a:r>
            <a:r>
              <a:rPr lang="ru-RU" sz="2600" b="1" dirty="0" smtClean="0">
                <a:latin typeface="Times Sakha Unicode" pitchFamily="18" charset="0"/>
              </a:rPr>
              <a:t>: </a:t>
            </a:r>
            <a:r>
              <a:rPr lang="ru-RU" sz="2600" dirty="0" err="1" smtClean="0">
                <a:latin typeface="Times Sakha Unicode" pitchFamily="18" charset="0"/>
              </a:rPr>
              <a:t>сыал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сорук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туруорунуу</a:t>
            </a:r>
            <a:r>
              <a:rPr lang="ru-RU" sz="2600" dirty="0" smtClean="0">
                <a:latin typeface="Times Sakha Unicode" pitchFamily="18" charset="0"/>
              </a:rPr>
              <a:t>, </a:t>
            </a:r>
            <a:r>
              <a:rPr lang="ru-RU" sz="2600" dirty="0" err="1" smtClean="0">
                <a:latin typeface="Times Sakha Unicode" pitchFamily="18" charset="0"/>
              </a:rPr>
              <a:t>улэ±э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туттуллар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хартыынанан</a:t>
            </a:r>
            <a:r>
              <a:rPr lang="ru-RU" sz="2600" dirty="0" smtClean="0">
                <a:latin typeface="Times Sakha Unicode" pitchFamily="18" charset="0"/>
              </a:rPr>
              <a:t> оонньуулары </a:t>
            </a:r>
            <a:r>
              <a:rPr lang="ru-RU" sz="2600" dirty="0" err="1" smtClean="0">
                <a:latin typeface="Times Sakha Unicode" pitchFamily="18" charset="0"/>
              </a:rPr>
              <a:t>о²оруу</a:t>
            </a:r>
            <a:r>
              <a:rPr lang="ru-RU" sz="2600" dirty="0" smtClean="0">
                <a:latin typeface="Times Sakha Unicode" pitchFamily="18" charset="0"/>
              </a:rPr>
              <a:t>, </a:t>
            </a:r>
            <a:r>
              <a:rPr lang="ru-RU" sz="2600" dirty="0" err="1" smtClean="0">
                <a:latin typeface="Times Sakha Unicode" pitchFamily="18" charset="0"/>
              </a:rPr>
              <a:t>улэ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былаанын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о²остуу</a:t>
            </a:r>
            <a:r>
              <a:rPr lang="ru-RU" sz="2600" dirty="0" smtClean="0">
                <a:latin typeface="Times Sakha Unicode" pitchFamily="18" charset="0"/>
              </a:rPr>
              <a:t>;</a:t>
            </a:r>
            <a:br>
              <a:rPr lang="ru-RU" sz="2600" dirty="0" smtClean="0">
                <a:latin typeface="Times Sakha Unicode" pitchFamily="18" charset="0"/>
              </a:rPr>
            </a:br>
            <a:r>
              <a:rPr lang="ru-RU" sz="2600" b="1" dirty="0" smtClean="0">
                <a:latin typeface="Times Sakha Unicode" pitchFamily="18" charset="0"/>
              </a:rPr>
              <a:t>2 этап – </a:t>
            </a:r>
            <a:r>
              <a:rPr lang="ru-RU" sz="2600" b="1" dirty="0" err="1" smtClean="0">
                <a:latin typeface="Times Sakha Unicode" pitchFamily="18" charset="0"/>
              </a:rPr>
              <a:t>практическай</a:t>
            </a:r>
            <a:r>
              <a:rPr lang="ru-RU" sz="2600" b="1" dirty="0" smtClean="0">
                <a:latin typeface="Times Sakha Unicode" pitchFamily="18" charset="0"/>
              </a:rPr>
              <a:t> </a:t>
            </a:r>
            <a:r>
              <a:rPr lang="ru-RU" sz="2600" b="1" dirty="0" err="1" smtClean="0">
                <a:latin typeface="Times Sakha Unicode" pitchFamily="18" charset="0"/>
              </a:rPr>
              <a:t>µлэ</a:t>
            </a:r>
            <a:r>
              <a:rPr lang="ru-RU" sz="2600" b="1" dirty="0" smtClean="0">
                <a:latin typeface="Times Sakha Unicode" pitchFamily="18" charset="0"/>
              </a:rPr>
              <a:t>: </a:t>
            </a:r>
            <a:r>
              <a:rPr lang="ru-RU" sz="2600" dirty="0" smtClean="0">
                <a:latin typeface="Times Sakha Unicode" pitchFamily="18" charset="0"/>
              </a:rPr>
              <a:t>о±олорго дор±оону </a:t>
            </a:r>
            <a:r>
              <a:rPr lang="ru-RU" sz="2600" dirty="0" err="1" smtClean="0">
                <a:latin typeface="Times Sakha Unicode" pitchFamily="18" charset="0"/>
              </a:rPr>
              <a:t>туруоруу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µлэтин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ыытыыга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о²о´уллубут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хартыынан</a:t>
            </a:r>
            <a:r>
              <a:rPr lang="ru-RU" sz="2600" dirty="0" smtClean="0">
                <a:latin typeface="Times Sakha Unicode" pitchFamily="18" charset="0"/>
              </a:rPr>
              <a:t> оонньуулары </a:t>
            </a:r>
            <a:r>
              <a:rPr lang="ru-RU" sz="2600" dirty="0" err="1" smtClean="0">
                <a:latin typeface="Times Sakha Unicode" pitchFamily="18" charset="0"/>
              </a:rPr>
              <a:t>ту´аныы</a:t>
            </a:r>
            <a:r>
              <a:rPr lang="ru-RU" sz="2600" dirty="0" smtClean="0">
                <a:latin typeface="Times Sakha Unicode" pitchFamily="18" charset="0"/>
              </a:rPr>
              <a:t>, кэтээн </a:t>
            </a:r>
            <a:r>
              <a:rPr lang="ru-RU" sz="2600" dirty="0" err="1" smtClean="0">
                <a:latin typeface="Times Sakha Unicode" pitchFamily="18" charset="0"/>
              </a:rPr>
              <a:t>к³рµµлэри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о²оруу</a:t>
            </a:r>
            <a:r>
              <a:rPr lang="ru-RU" sz="2600" dirty="0" smtClean="0">
                <a:latin typeface="Times Sakha Unicode" pitchFamily="18" charset="0"/>
              </a:rPr>
              <a:t>;</a:t>
            </a:r>
            <a:br>
              <a:rPr lang="ru-RU" sz="2600" dirty="0" smtClean="0">
                <a:latin typeface="Times Sakha Unicode" pitchFamily="18" charset="0"/>
              </a:rPr>
            </a:br>
            <a:r>
              <a:rPr lang="ru-RU" sz="2600" b="1" dirty="0" smtClean="0">
                <a:latin typeface="Times Sakha Unicode" pitchFamily="18" charset="0"/>
              </a:rPr>
              <a:t>3 этап – </a:t>
            </a:r>
            <a:r>
              <a:rPr lang="ru-RU" sz="2600" b="1" dirty="0" err="1" smtClean="0">
                <a:latin typeface="Times Sakha Unicode" pitchFamily="18" charset="0"/>
              </a:rPr>
              <a:t>тµмуктµµр</a:t>
            </a:r>
            <a:r>
              <a:rPr lang="ru-RU" sz="2600" b="1" dirty="0" smtClean="0">
                <a:latin typeface="Times Sakha Unicode" pitchFamily="18" charset="0"/>
              </a:rPr>
              <a:t>: </a:t>
            </a:r>
            <a:r>
              <a:rPr lang="ru-RU" sz="2600" dirty="0" err="1" smtClean="0">
                <a:latin typeface="Times Sakha Unicode" pitchFamily="18" charset="0"/>
              </a:rPr>
              <a:t>µлэни</a:t>
            </a:r>
            <a:r>
              <a:rPr lang="ru-RU" sz="2600" dirty="0" smtClean="0">
                <a:latin typeface="Times Sakha Unicode" pitchFamily="18" charset="0"/>
              </a:rPr>
              <a:t> </a:t>
            </a:r>
            <a:r>
              <a:rPr lang="ru-RU" sz="2600" dirty="0" err="1" smtClean="0">
                <a:latin typeface="Times Sakha Unicode" pitchFamily="18" charset="0"/>
              </a:rPr>
              <a:t>анализтаа´ын</a:t>
            </a:r>
            <a:r>
              <a:rPr lang="ru-RU" sz="2600" dirty="0" smtClean="0">
                <a:latin typeface="Times Sakha Unicode" pitchFamily="18" charset="0"/>
              </a:rPr>
              <a:t>, проект </a:t>
            </a:r>
            <a:r>
              <a:rPr lang="en-US" sz="2600" dirty="0" smtClean="0">
                <a:latin typeface="Times Sakha Unicode" pitchFamily="18" charset="0"/>
              </a:rPr>
              <a:t>òµ</a:t>
            </a:r>
            <a:r>
              <a:rPr lang="ru-RU" sz="2600" dirty="0" err="1" smtClean="0">
                <a:latin typeface="Times Sakha Unicode" pitchFamily="18" charset="0"/>
              </a:rPr>
              <a:t>мµгµнэн</a:t>
            </a:r>
            <a:r>
              <a:rPr lang="ru-RU" sz="2600" dirty="0" smtClean="0">
                <a:latin typeface="Times Sakha Unicode" pitchFamily="18" charset="0"/>
              </a:rPr>
              <a:t> презентация </a:t>
            </a:r>
            <a:r>
              <a:rPr lang="ru-RU" sz="2600" dirty="0" err="1" smtClean="0">
                <a:latin typeface="Times Sakha Unicode" pitchFamily="18" charset="0"/>
              </a:rPr>
              <a:t>о²оруу</a:t>
            </a:r>
            <a:r>
              <a:rPr lang="ru-RU" sz="2600" dirty="0" smtClean="0">
                <a:latin typeface="Times Sakha Unicode" pitchFamily="18" charset="0"/>
              </a:rPr>
              <a:t>: </a:t>
            </a:r>
            <a:br>
              <a:rPr lang="ru-RU" sz="2600" dirty="0" smtClean="0">
                <a:latin typeface="Times Sakha Unicode" pitchFamily="18" charset="0"/>
              </a:rPr>
            </a:br>
            <a:endParaRPr lang="ru-RU" sz="2600" dirty="0">
              <a:latin typeface="Times Sakha Unicod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6943434"/>
          </a:xfrm>
        </p:spPr>
        <p:txBody>
          <a:bodyPr>
            <a:normAutofit/>
          </a:bodyPr>
          <a:lstStyle/>
          <a:p>
            <a:pPr algn="l"/>
            <a:r>
              <a:rPr lang="ru-RU" sz="3500" b="1" dirty="0" smtClean="0">
                <a:latin typeface="Times Sakha" pitchFamily="34" charset="0"/>
              </a:rPr>
              <a:t>Проект результата: </a:t>
            </a:r>
            <a:r>
              <a:rPr lang="ru-RU" sz="3500" dirty="0" smtClean="0">
                <a:latin typeface="Times Sakha" pitchFamily="34" charset="0"/>
              </a:rPr>
              <a:t>о±олор дор±оону чуолкайдык </a:t>
            </a:r>
            <a:r>
              <a:rPr lang="ru-RU" sz="3500" dirty="0" err="1" smtClean="0">
                <a:latin typeface="Times Sakha" pitchFamily="34" charset="0"/>
              </a:rPr>
              <a:t>са²ара</a:t>
            </a:r>
            <a:r>
              <a:rPr lang="ru-RU" sz="3500" dirty="0" smtClean="0">
                <a:latin typeface="Times Sakha" pitchFamily="34" charset="0"/>
              </a:rPr>
              <a:t> </a:t>
            </a:r>
            <a:r>
              <a:rPr lang="ru-RU" sz="3500" dirty="0" err="1" smtClean="0">
                <a:latin typeface="Times Sakha" pitchFamily="34" charset="0"/>
              </a:rPr>
              <a:t>µ³рэниилэрэ</a:t>
            </a:r>
            <a:r>
              <a:rPr lang="ru-RU" sz="3500" dirty="0" smtClean="0">
                <a:latin typeface="Times Sakha" pitchFamily="34" charset="0"/>
              </a:rPr>
              <a:t>, </a:t>
            </a:r>
            <a:r>
              <a:rPr lang="ru-RU" sz="3500" dirty="0" err="1" smtClean="0">
                <a:latin typeface="Times Sakha" pitchFamily="34" charset="0"/>
              </a:rPr>
              <a:t>хас</a:t>
            </a:r>
            <a:r>
              <a:rPr lang="ru-RU" sz="3500" dirty="0" smtClean="0">
                <a:latin typeface="Times Sakha" pitchFamily="34" charset="0"/>
              </a:rPr>
              <a:t> биирдии </a:t>
            </a:r>
            <a:r>
              <a:rPr lang="ru-RU" sz="3500" dirty="0" err="1" smtClean="0">
                <a:latin typeface="Times Sakha" pitchFamily="34" charset="0"/>
              </a:rPr>
              <a:t>дор±оо²²о</a:t>
            </a:r>
            <a:r>
              <a:rPr lang="ru-RU" sz="3500" dirty="0" smtClean="0">
                <a:latin typeface="Times Sakha" pitchFamily="34" charset="0"/>
              </a:rPr>
              <a:t> </a:t>
            </a:r>
            <a:r>
              <a:rPr lang="ru-RU" sz="3500" dirty="0" err="1" smtClean="0">
                <a:latin typeface="Times Sakha" pitchFamily="34" charset="0"/>
              </a:rPr>
              <a:t>хартыынанан</a:t>
            </a:r>
            <a:r>
              <a:rPr lang="ru-RU" sz="3500" dirty="0" smtClean="0">
                <a:latin typeface="Times Sakha" pitchFamily="34" charset="0"/>
              </a:rPr>
              <a:t> </a:t>
            </a:r>
            <a:r>
              <a:rPr lang="ru-RU" sz="3500" dirty="0" err="1" smtClean="0">
                <a:latin typeface="Times Sakha" pitchFamily="34" charset="0"/>
              </a:rPr>
              <a:t>оонньуулаах</a:t>
            </a:r>
            <a:r>
              <a:rPr lang="ru-RU" sz="3500" dirty="0" smtClean="0">
                <a:latin typeface="Times Sakha" pitchFamily="34" charset="0"/>
              </a:rPr>
              <a:t> альбом </a:t>
            </a:r>
            <a:r>
              <a:rPr lang="ru-RU" sz="3500" dirty="0" err="1" smtClean="0">
                <a:latin typeface="Times Sakha" pitchFamily="34" charset="0"/>
              </a:rPr>
              <a:t>о²орон</a:t>
            </a:r>
            <a:r>
              <a:rPr lang="ru-RU" sz="3500" dirty="0" smtClean="0">
                <a:latin typeface="Times Sakha" pitchFamily="34" charset="0"/>
              </a:rPr>
              <a:t> </a:t>
            </a:r>
            <a:r>
              <a:rPr lang="ru-RU" sz="3500" dirty="0" err="1" smtClean="0">
                <a:latin typeface="Times Sakha" pitchFamily="34" charset="0"/>
              </a:rPr>
              <a:t>та´аарыы</a:t>
            </a:r>
            <a:r>
              <a:rPr lang="ru-RU" sz="3500" dirty="0" smtClean="0">
                <a:latin typeface="Times Sakha" pitchFamily="34" charset="0"/>
              </a:rPr>
              <a:t>.</a:t>
            </a:r>
            <a:br>
              <a:rPr lang="ru-RU" sz="3500" dirty="0" smtClean="0">
                <a:latin typeface="Times Sakha" pitchFamily="34" charset="0"/>
              </a:rPr>
            </a:br>
            <a:r>
              <a:rPr lang="ru-RU" sz="3500" dirty="0" smtClean="0">
                <a:latin typeface="Times Sakha" pitchFamily="34" charset="0"/>
              </a:rPr>
              <a:t> Проект </a:t>
            </a:r>
            <a:r>
              <a:rPr lang="ru-RU" sz="3500" dirty="0" err="1" smtClean="0">
                <a:latin typeface="Times Sakha" pitchFamily="34" charset="0"/>
              </a:rPr>
              <a:t>срога</a:t>
            </a:r>
            <a:r>
              <a:rPr lang="ru-RU" sz="3500" dirty="0" smtClean="0">
                <a:latin typeface="Times Sakha" pitchFamily="34" charset="0"/>
              </a:rPr>
              <a:t>: </a:t>
            </a:r>
            <a:r>
              <a:rPr lang="ru-RU" sz="3500" dirty="0" err="1" smtClean="0">
                <a:latin typeface="Times Sakha" pitchFamily="34" charset="0"/>
              </a:rPr>
              <a:t>тохсунньу</a:t>
            </a:r>
            <a:r>
              <a:rPr lang="ru-RU" sz="3500" dirty="0" smtClean="0">
                <a:latin typeface="Times Sakha" pitchFamily="34" charset="0"/>
              </a:rPr>
              <a:t> 2013 – </a:t>
            </a:r>
            <a:r>
              <a:rPr lang="ru-RU" sz="3500" dirty="0" err="1" smtClean="0">
                <a:latin typeface="Times Sakha" pitchFamily="34" charset="0"/>
              </a:rPr>
              <a:t>ыам</a:t>
            </a:r>
            <a:r>
              <a:rPr lang="ru-RU" sz="3500" dirty="0" smtClean="0">
                <a:latin typeface="Times Sakha" pitchFamily="34" charset="0"/>
              </a:rPr>
              <a:t> </a:t>
            </a:r>
            <a:r>
              <a:rPr lang="ru-RU" sz="3500" dirty="0" err="1" smtClean="0">
                <a:latin typeface="Times Sakha" pitchFamily="34" charset="0"/>
              </a:rPr>
              <a:t>ыйын</a:t>
            </a:r>
            <a:r>
              <a:rPr lang="ru-RU" sz="3500" dirty="0" smtClean="0">
                <a:latin typeface="Times Sakha" pitchFamily="34" charset="0"/>
              </a:rPr>
              <a:t> 2014 с. </a:t>
            </a:r>
            <a:r>
              <a:rPr lang="ru-RU" sz="3500" dirty="0" err="1" smtClean="0">
                <a:latin typeface="Times Sakha" pitchFamily="34" charset="0"/>
              </a:rPr>
              <a:t>диэри</a:t>
            </a:r>
            <a:r>
              <a:rPr lang="ru-RU" sz="3500" dirty="0" smtClean="0">
                <a:latin typeface="Times Sakha" pitchFamily="34" charset="0"/>
              </a:rPr>
              <a:t/>
            </a:r>
            <a:br>
              <a:rPr lang="ru-RU" sz="3500" dirty="0" smtClean="0">
                <a:latin typeface="Times Sakha" pitchFamily="34" charset="0"/>
              </a:rPr>
            </a:br>
            <a:r>
              <a:rPr lang="ru-RU" sz="3500" dirty="0" smtClean="0">
                <a:latin typeface="Times Sakha" pitchFamily="34" charset="0"/>
              </a:rPr>
              <a:t> </a:t>
            </a:r>
            <a:r>
              <a:rPr lang="ru-RU" dirty="0" smtClean="0">
                <a:latin typeface="Times Sakha Unicode" pitchFamily="18" charset="0"/>
              </a:rPr>
              <a:t/>
            </a:r>
            <a:br>
              <a:rPr lang="ru-RU" dirty="0" smtClean="0">
                <a:latin typeface="Times Sakha Unicode" pitchFamily="18" charset="0"/>
              </a:rPr>
            </a:br>
            <a:endParaRPr lang="ru-RU" dirty="0">
              <a:latin typeface="Times Sakha Unicod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3074" y="236266"/>
            <a:ext cx="8874840" cy="12602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Sakha" pitchFamily="34" charset="0"/>
              </a:rPr>
              <a:t>ПРОЕКТ ¥ЛЭТИН ЫЙДАРЫНАН БЫЛААННАА¤ЫН</a:t>
            </a:r>
            <a:endParaRPr lang="ru-RU" sz="3200" dirty="0">
              <a:latin typeface="Times Sakha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3105" y="1732775"/>
            <a:ext cx="10114778" cy="567098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4678" y="1540258"/>
          <a:ext cx="9951630" cy="516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605"/>
                <a:gridCol w="1658605"/>
                <a:gridCol w="1658605"/>
                <a:gridCol w="1658605"/>
                <a:gridCol w="1658605"/>
                <a:gridCol w="1658605"/>
              </a:tblGrid>
              <a:tr h="901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Sakha Unicode" pitchFamily="18" charset="0"/>
                        </a:rPr>
                        <a:t>ыйа</a:t>
                      </a:r>
                      <a:endParaRPr lang="ru-RU" sz="1800" dirty="0">
                        <a:latin typeface="Times Sakha Unicode" pitchFamily="18" charset="0"/>
                      </a:endParaRPr>
                    </a:p>
                  </a:txBody>
                  <a:tcPr marL="104410" marR="104410" marT="50408" marB="5040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Sakha Unicode"/>
                          <a:ea typeface="Times New Roman"/>
                        </a:rPr>
                        <a:t>темата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78307" marR="783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Sakha" pitchFamily="34" charset="0"/>
                          <a:ea typeface="Times New Roman"/>
                        </a:rPr>
                        <a:t>Логопед </a:t>
                      </a:r>
                      <a:r>
                        <a:rPr lang="ru-RU" sz="1800" dirty="0" err="1">
                          <a:latin typeface="Times Sakha" pitchFamily="34" charset="0"/>
                          <a:ea typeface="Times New Roman"/>
                        </a:rPr>
                        <a:t>улэтэ</a:t>
                      </a:r>
                      <a:endParaRPr lang="ru-RU" sz="1800" dirty="0">
                        <a:latin typeface="Times Sakha" pitchFamily="34" charset="0"/>
                        <a:ea typeface="Times New Roman"/>
                      </a:endParaRPr>
                    </a:p>
                  </a:txBody>
                  <a:tcPr marL="78307" marR="783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Sakha" pitchFamily="34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 dirty="0" smtClean="0">
                          <a:latin typeface="Times Sakha" pitchFamily="34" charset="0"/>
                          <a:ea typeface="Times New Roman"/>
                          <a:cs typeface="Times New Roman" pitchFamily="18" charset="0"/>
                        </a:rPr>
                        <a:t>о </a:t>
                      </a:r>
                      <a:r>
                        <a:rPr lang="ru-RU" sz="1800" dirty="0" err="1">
                          <a:latin typeface="Times Sakha" pitchFamily="34" charset="0"/>
                          <a:ea typeface="Times New Roman"/>
                          <a:cs typeface="Times New Roman" pitchFamily="18" charset="0"/>
                        </a:rPr>
                        <a:t>улэтэ</a:t>
                      </a:r>
                      <a:endParaRPr lang="ru-RU" sz="1800" dirty="0">
                        <a:latin typeface="Times Sakha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8307" marR="783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Sakha" pitchFamily="34" charset="0"/>
                          <a:ea typeface="Times New Roman"/>
                        </a:rPr>
                        <a:t>Иитээччи</a:t>
                      </a:r>
                      <a:r>
                        <a:rPr lang="ru-RU" sz="1800" dirty="0">
                          <a:latin typeface="Times Sakha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Sakha" pitchFamily="34" charset="0"/>
                          <a:ea typeface="Times New Roman"/>
                        </a:rPr>
                        <a:t>улэтэ</a:t>
                      </a:r>
                      <a:endParaRPr lang="ru-RU" sz="1800" dirty="0">
                        <a:latin typeface="Times Sakha" pitchFamily="34" charset="0"/>
                        <a:ea typeface="Times New Roman"/>
                      </a:endParaRPr>
                    </a:p>
                  </a:txBody>
                  <a:tcPr marL="78307" marR="783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Sakha" pitchFamily="34" charset="0"/>
                          <a:ea typeface="Times New Roman"/>
                        </a:rPr>
                        <a:t>Т</a:t>
                      </a:r>
                      <a:r>
                        <a:rPr lang="en-US" sz="1800" dirty="0">
                          <a:latin typeface="Times Sakha" pitchFamily="34" charset="0"/>
                          <a:ea typeface="Times New Roman"/>
                        </a:rPr>
                        <a:t>³</a:t>
                      </a:r>
                      <a:r>
                        <a:rPr lang="ru-RU" sz="1800" dirty="0" err="1">
                          <a:latin typeface="Times Sakha" pitchFamily="34" charset="0"/>
                          <a:ea typeface="Times New Roman"/>
                        </a:rPr>
                        <a:t>р</a:t>
                      </a:r>
                      <a:r>
                        <a:rPr lang="en-US" sz="1800" dirty="0">
                          <a:latin typeface="Times Sakha" pitchFamily="34" charset="0"/>
                          <a:ea typeface="Times New Roman"/>
                        </a:rPr>
                        <a:t>³</a:t>
                      </a:r>
                      <a:r>
                        <a:rPr lang="ru-RU" sz="1800" dirty="0" err="1">
                          <a:latin typeface="Times Sakha" pitchFamily="34" charset="0"/>
                          <a:ea typeface="Times New Roman"/>
                        </a:rPr>
                        <a:t>пп</a:t>
                      </a:r>
                      <a:r>
                        <a:rPr lang="en-US" sz="1800" dirty="0">
                          <a:latin typeface="Times Sakha" pitchFamily="34" charset="0"/>
                          <a:ea typeface="Times New Roman"/>
                        </a:rPr>
                        <a:t>µ</a:t>
                      </a:r>
                      <a:r>
                        <a:rPr lang="ru-RU" sz="1800" dirty="0">
                          <a:latin typeface="Times Sakha" pitchFamily="34" charset="0"/>
                          <a:ea typeface="Times New Roman"/>
                        </a:rPr>
                        <a:t>т  </a:t>
                      </a:r>
                      <a:r>
                        <a:rPr lang="en-US" sz="1800" dirty="0">
                          <a:latin typeface="Times Sakha" pitchFamily="34" charset="0"/>
                          <a:ea typeface="Times New Roman"/>
                        </a:rPr>
                        <a:t>µ</a:t>
                      </a:r>
                      <a:r>
                        <a:rPr lang="ru-RU" sz="1800" dirty="0" err="1">
                          <a:latin typeface="Times Sakha" pitchFamily="34" charset="0"/>
                          <a:ea typeface="Times New Roman"/>
                        </a:rPr>
                        <a:t>лэтэ</a:t>
                      </a:r>
                      <a:endParaRPr lang="ru-RU" sz="1800" dirty="0">
                        <a:latin typeface="Times Sakha" pitchFamily="34" charset="0"/>
                        <a:ea typeface="Times New Roman"/>
                      </a:endParaRPr>
                    </a:p>
                  </a:txBody>
                  <a:tcPr marL="78307" marR="78307" marT="0" marB="0"/>
                </a:tc>
              </a:tr>
              <a:tr h="42617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Sakha Unicode" pitchFamily="18" charset="0"/>
                        </a:rPr>
                        <a:t>01</a:t>
                      </a:r>
                      <a:endParaRPr lang="ru-RU" sz="1800" dirty="0">
                        <a:latin typeface="Times Sakha Unicode" pitchFamily="18" charset="0"/>
                      </a:endParaRPr>
                    </a:p>
                  </a:txBody>
                  <a:tcPr marL="104410" marR="104410" marT="50408" marB="504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Sakha" pitchFamily="34" charset="0"/>
                        </a:rPr>
                        <a:t>[л]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доð±оону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тууоруу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Оонньуулара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: «Ловушка», «Самолет» </a:t>
                      </a:r>
                      <a:endParaRPr lang="ru-RU" sz="1800" dirty="0">
                        <a:latin typeface="Times Sakha" pitchFamily="34" charset="0"/>
                      </a:endParaRPr>
                    </a:p>
                  </a:txBody>
                  <a:tcPr marL="104410" marR="104410" marT="50408" marB="504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Sakha" pitchFamily="34" charset="0"/>
                        </a:rPr>
                        <a:t>Оонньуулары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толкуйдааьын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, оонньууну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хартыына±а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о²оруу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, о±ону кытта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туруоруу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µлэтигэр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ту´аныы</a:t>
                      </a:r>
                      <a:endParaRPr lang="ru-RU" sz="1800" dirty="0">
                        <a:latin typeface="Times Sakha" pitchFamily="34" charset="0"/>
                      </a:endParaRPr>
                    </a:p>
                  </a:txBody>
                  <a:tcPr marL="104410" marR="104410" marT="50408" marB="504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Уру´уйга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кырааскалаа´ы²²а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к³м³л³´µµ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, логопедическай </a:t>
                      </a: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дьарык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кэмигэр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 [л] дор±оону </a:t>
                      </a: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туруорар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µлэ±э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сюжеттаах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 оонньууга </a:t>
                      </a:r>
                      <a:r>
                        <a:rPr lang="ru-RU" sz="1800" dirty="0" err="1" smtClean="0">
                          <a:latin typeface="Times Sakha" pitchFamily="34" charset="0"/>
                          <a:cs typeface="Times New Roman" pitchFamily="18" charset="0"/>
                        </a:rPr>
                        <a:t>кытты´ыыта</a:t>
                      </a:r>
                      <a:r>
                        <a:rPr lang="ru-RU" sz="1800" dirty="0" smtClean="0">
                          <a:latin typeface="Times Sakha" pitchFamily="34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Sakha" pitchFamily="34" charset="0"/>
                        <a:cs typeface="Times New Roman" pitchFamily="18" charset="0"/>
                      </a:endParaRPr>
                    </a:p>
                  </a:txBody>
                  <a:tcPr marL="104410" marR="104410" marT="50408" marB="504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Sakha" pitchFamily="34" charset="0"/>
                        </a:rPr>
                        <a:t>Иллэн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кэм²э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о²о´уллубут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матырыйаалы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ту´анан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дор±оону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туруорууну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чи²этии</a:t>
                      </a:r>
                      <a:endParaRPr lang="ru-RU" sz="1800" dirty="0">
                        <a:latin typeface="Times Sakha" pitchFamily="34" charset="0"/>
                      </a:endParaRPr>
                    </a:p>
                  </a:txBody>
                  <a:tcPr marL="104410" marR="104410" marT="50408" marB="504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Sakha" pitchFamily="34" charset="0"/>
                        </a:rPr>
                        <a:t>Дьиэ±э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о±олоругар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дор±оон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туруорар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альбом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о²остуу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дьиэ±э</a:t>
                      </a:r>
                      <a:r>
                        <a:rPr lang="ru-RU" sz="1800" dirty="0" smtClean="0">
                          <a:latin typeface="Times Sakha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Sakha" pitchFamily="34" charset="0"/>
                        </a:rPr>
                        <a:t>хатылатыы</a:t>
                      </a:r>
                      <a:endParaRPr lang="ru-RU" sz="1800" dirty="0">
                        <a:latin typeface="Times Sakha" pitchFamily="34" charset="0"/>
                      </a:endParaRPr>
                    </a:p>
                  </a:txBody>
                  <a:tcPr marL="104410" marR="104410" marT="50408" marB="50408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69434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300" dirty="0" err="1" smtClean="0">
                <a:latin typeface="Times Sakha" pitchFamily="34" charset="0"/>
              </a:rPr>
              <a:t>Туттуллубут</a:t>
            </a:r>
            <a:r>
              <a:rPr lang="ru-RU" sz="2300" dirty="0" smtClean="0">
                <a:latin typeface="Times Sakha" pitchFamily="34" charset="0"/>
              </a:rPr>
              <a:t> литература:</a:t>
            </a:r>
            <a:br>
              <a:rPr lang="ru-RU" sz="2300" dirty="0" smtClean="0">
                <a:latin typeface="Times Sakha" pitchFamily="34" charset="0"/>
              </a:rPr>
            </a:br>
            <a:r>
              <a:rPr lang="ru-RU" sz="2300" dirty="0" smtClean="0">
                <a:latin typeface="Times Sakha" pitchFamily="34" charset="0"/>
              </a:rPr>
              <a:t>1. Буденная Т.В. « Логопедическая гимнастика: Методическое пособие. – СПб.: ДЕТСТВО- ПРЕСС, 1999.- 64с.</a:t>
            </a:r>
            <a:br>
              <a:rPr lang="ru-RU" sz="2300" dirty="0" smtClean="0">
                <a:latin typeface="Times Sakha" pitchFamily="34" charset="0"/>
              </a:rPr>
            </a:br>
            <a:r>
              <a:rPr lang="ru-RU" sz="2300" dirty="0" smtClean="0">
                <a:latin typeface="Times Sakha" pitchFamily="34" charset="0"/>
              </a:rPr>
              <a:t>2. Вакуленко Л.С « Коррекция нарушений звукопроизношения у детей: справочник начинающего логопеда: Учебное методическое пособие. – СПб.: ООО»ИЗДАТЕЛЬСТВО « ДЕТСТВО-ПРЕССА», 2012.-128с.</a:t>
            </a:r>
            <a:br>
              <a:rPr lang="ru-RU" sz="2300" dirty="0" smtClean="0">
                <a:latin typeface="Times Sakha" pitchFamily="34" charset="0"/>
              </a:rPr>
            </a:br>
            <a:r>
              <a:rPr lang="ru-RU" sz="2300" dirty="0" smtClean="0">
                <a:latin typeface="Times Sakha" pitchFamily="34" charset="0"/>
              </a:rPr>
              <a:t>3. Никифорова Т.И. « Дор5оонтон дор5оонно» От звука к звуку: О5о тылын </a:t>
            </a:r>
            <a:r>
              <a:rPr lang="ru-RU" sz="2300" dirty="0" err="1" smtClean="0">
                <a:latin typeface="Times Sakha" pitchFamily="34" charset="0"/>
              </a:rPr>
              <a:t>сайдыытын</a:t>
            </a:r>
            <a:r>
              <a:rPr lang="ru-RU" sz="2300" dirty="0" smtClean="0">
                <a:latin typeface="Times Sakha" pitchFamily="34" charset="0"/>
              </a:rPr>
              <a:t> </a:t>
            </a:r>
            <a:r>
              <a:rPr lang="ru-RU" sz="2300" dirty="0" err="1" smtClean="0">
                <a:latin typeface="Times Sakha" pitchFamily="34" charset="0"/>
              </a:rPr>
              <a:t>бэрэбиэркэлииргэ</a:t>
            </a:r>
            <a:r>
              <a:rPr lang="ru-RU" sz="2300" dirty="0" smtClean="0">
                <a:latin typeface="Times Sakha" pitchFamily="34" charset="0"/>
              </a:rPr>
              <a:t> аналлаах альбом. </a:t>
            </a:r>
            <a:r>
              <a:rPr lang="ru-RU" sz="2300" dirty="0" err="1" smtClean="0">
                <a:latin typeface="Times Sakha" pitchFamily="34" charset="0"/>
              </a:rPr>
              <a:t>Дьокуускай</a:t>
            </a:r>
            <a:r>
              <a:rPr lang="ru-RU" sz="2300" dirty="0" smtClean="0">
                <a:latin typeface="Times Sakha" pitchFamily="34" charset="0"/>
              </a:rPr>
              <a:t>: Саха </a:t>
            </a:r>
            <a:r>
              <a:rPr lang="ru-RU" sz="2300" dirty="0" err="1" smtClean="0">
                <a:latin typeface="Times Sakha" pitchFamily="34" charset="0"/>
              </a:rPr>
              <a:t>госуниверситетын</a:t>
            </a:r>
            <a:r>
              <a:rPr lang="ru-RU" sz="2300" dirty="0" smtClean="0">
                <a:latin typeface="Times Sakha" pitchFamily="34" charset="0"/>
              </a:rPr>
              <a:t> </a:t>
            </a:r>
            <a:r>
              <a:rPr lang="ru-RU" sz="2300" dirty="0" err="1" smtClean="0">
                <a:latin typeface="Times Sakha" pitchFamily="34" charset="0"/>
              </a:rPr>
              <a:t>изд-та</a:t>
            </a:r>
            <a:r>
              <a:rPr lang="ru-RU" sz="2300" dirty="0" smtClean="0">
                <a:latin typeface="Times Sakha" pitchFamily="34" charset="0"/>
              </a:rPr>
              <a:t>, 2006. 34с.</a:t>
            </a:r>
            <a:br>
              <a:rPr lang="ru-RU" sz="2300" dirty="0" smtClean="0">
                <a:latin typeface="Times Sakha" pitchFamily="34" charset="0"/>
              </a:rPr>
            </a:br>
            <a:r>
              <a:rPr lang="ru-RU" sz="2300" dirty="0" smtClean="0">
                <a:latin typeface="Times Sakha" pitchFamily="34" charset="0"/>
              </a:rPr>
              <a:t>4. </a:t>
            </a:r>
            <a:r>
              <a:rPr lang="ru-RU" sz="2300" dirty="0" err="1" smtClean="0">
                <a:latin typeface="Times Sakha" pitchFamily="34" charset="0"/>
              </a:rPr>
              <a:t>Крупенчук</a:t>
            </a:r>
            <a:r>
              <a:rPr lang="ru-RU" sz="2300" dirty="0" smtClean="0">
                <a:latin typeface="Times Sakha" pitchFamily="34" charset="0"/>
              </a:rPr>
              <a:t> О.И. , Воробьева Т.А. «Логопедические упражнения: Артикуляционная гимнастика. – СПб.: Изд. Дом «Литера», 2005. 64с.: ил. – ( Серия «Готовимся к школе»)».</a:t>
            </a:r>
            <a:br>
              <a:rPr lang="ru-RU" sz="2300" dirty="0" smtClean="0">
                <a:latin typeface="Times Sakha" pitchFamily="34" charset="0"/>
              </a:rPr>
            </a:br>
            <a:r>
              <a:rPr lang="ru-RU" sz="2300" dirty="0" smtClean="0">
                <a:latin typeface="Times Sakha" pitchFamily="34" charset="0"/>
              </a:rPr>
              <a:t>5. Илларионова В.С Тыл </a:t>
            </a:r>
            <a:r>
              <a:rPr lang="ru-RU" sz="2300" dirty="0" err="1" smtClean="0">
                <a:latin typeface="Times Sakha" pitchFamily="34" charset="0"/>
              </a:rPr>
              <a:t>сайдыытыгар</a:t>
            </a:r>
            <a:r>
              <a:rPr lang="ru-RU" sz="2300" dirty="0" smtClean="0">
                <a:latin typeface="Times Sakha" pitchFamily="34" charset="0"/>
              </a:rPr>
              <a:t> </a:t>
            </a:r>
            <a:r>
              <a:rPr lang="ru-RU" sz="2300" dirty="0" err="1" smtClean="0">
                <a:latin typeface="Times Sakha" pitchFamily="34" charset="0"/>
              </a:rPr>
              <a:t>уопсай</a:t>
            </a:r>
            <a:r>
              <a:rPr lang="ru-RU" sz="2300" dirty="0" smtClean="0">
                <a:latin typeface="Times Sakha" pitchFamily="34" charset="0"/>
              </a:rPr>
              <a:t> хаалыылаах о5ону </a:t>
            </a:r>
            <a:r>
              <a:rPr lang="ru-RU" sz="2300" dirty="0" err="1" smtClean="0">
                <a:latin typeface="Times Sakha" pitchFamily="34" charset="0"/>
              </a:rPr>
              <a:t>иитии</a:t>
            </a:r>
            <a:r>
              <a:rPr lang="ru-RU" sz="2300" dirty="0" smtClean="0">
                <a:latin typeface="Times Sakha" pitchFamily="34" charset="0"/>
              </a:rPr>
              <a:t> уонна </a:t>
            </a:r>
            <a:r>
              <a:rPr lang="ru-RU" sz="2300" dirty="0" err="1" smtClean="0">
                <a:latin typeface="Times Sakha" pitchFamily="34" charset="0"/>
              </a:rPr>
              <a:t>коннорон</a:t>
            </a:r>
            <a:r>
              <a:rPr lang="ru-RU" sz="2300" dirty="0" smtClean="0">
                <a:latin typeface="Times Sakha" pitchFamily="34" charset="0"/>
              </a:rPr>
              <a:t> </a:t>
            </a:r>
            <a:r>
              <a:rPr lang="ru-RU" sz="2300" dirty="0" err="1" smtClean="0">
                <a:latin typeface="Times Sakha" pitchFamily="34" charset="0"/>
              </a:rPr>
              <a:t>уорэтии</a:t>
            </a:r>
            <a:r>
              <a:rPr lang="ru-RU" sz="2300" dirty="0" smtClean="0">
                <a:latin typeface="Times Sakha" pitchFamily="34" charset="0"/>
              </a:rPr>
              <a:t> </a:t>
            </a:r>
            <a:r>
              <a:rPr lang="ru-RU" sz="2300" dirty="0" err="1" smtClean="0">
                <a:latin typeface="Times Sakha" pitchFamily="34" charset="0"/>
              </a:rPr>
              <a:t>программата</a:t>
            </a:r>
            <a:r>
              <a:rPr lang="ru-RU" sz="2300" dirty="0" smtClean="0">
                <a:latin typeface="Times Sakha" pitchFamily="34" charset="0"/>
              </a:rPr>
              <a:t>. 1-кы </a:t>
            </a:r>
            <a:r>
              <a:rPr lang="ru-RU" sz="2300" dirty="0" err="1" smtClean="0">
                <a:latin typeface="Times Sakha" pitchFamily="34" charset="0"/>
              </a:rPr>
              <a:t>тах</a:t>
            </a:r>
            <a:r>
              <a:rPr lang="ru-RU" sz="2300" dirty="0" smtClean="0">
                <a:latin typeface="Times Sakha" pitchFamily="34" charset="0"/>
              </a:rPr>
              <a:t>. – </a:t>
            </a:r>
            <a:r>
              <a:rPr lang="ru-RU" sz="2300" dirty="0" err="1" smtClean="0">
                <a:latin typeface="Times Sakha" pitchFamily="34" charset="0"/>
              </a:rPr>
              <a:t>Дь</a:t>
            </a:r>
            <a:r>
              <a:rPr lang="ru-RU" sz="2300" dirty="0" smtClean="0">
                <a:latin typeface="Times Sakha" pitchFamily="34" charset="0"/>
              </a:rPr>
              <a:t>.: «</a:t>
            </a:r>
            <a:r>
              <a:rPr lang="ru-RU" sz="2300" dirty="0" err="1" smtClean="0">
                <a:latin typeface="Times Sakha" pitchFamily="34" charset="0"/>
              </a:rPr>
              <a:t>Бичик</a:t>
            </a:r>
            <a:r>
              <a:rPr lang="ru-RU" sz="2300" dirty="0" smtClean="0">
                <a:latin typeface="Times Sakha" pitchFamily="34" charset="0"/>
              </a:rPr>
              <a:t>» </a:t>
            </a:r>
            <a:r>
              <a:rPr lang="ru-RU" sz="2300" dirty="0" err="1" smtClean="0">
                <a:latin typeface="Times Sakha" pitchFamily="34" charset="0"/>
              </a:rPr>
              <a:t>нац</a:t>
            </a:r>
            <a:r>
              <a:rPr lang="ru-RU" sz="2300" dirty="0" smtClean="0">
                <a:latin typeface="Times Sakha" pitchFamily="34" charset="0"/>
              </a:rPr>
              <a:t>. </a:t>
            </a:r>
            <a:r>
              <a:rPr lang="ru-RU" sz="2300" dirty="0" err="1" smtClean="0">
                <a:latin typeface="Times Sakha" pitchFamily="34" charset="0"/>
              </a:rPr>
              <a:t>кинигэ</a:t>
            </a:r>
            <a:r>
              <a:rPr lang="ru-RU" sz="2300" dirty="0" smtClean="0">
                <a:latin typeface="Times Sakha" pitchFamily="34" charset="0"/>
              </a:rPr>
              <a:t>» </a:t>
            </a:r>
            <a:r>
              <a:rPr lang="ru-RU" sz="2300" dirty="0" err="1" smtClean="0">
                <a:latin typeface="Times Sakha" pitchFamily="34" charset="0"/>
              </a:rPr>
              <a:t>кыьата</a:t>
            </a:r>
            <a:r>
              <a:rPr lang="ru-RU" sz="2300" dirty="0" smtClean="0">
                <a:latin typeface="Times Sakha" pitchFamily="34" charset="0"/>
              </a:rPr>
              <a:t>, 1995-80с.</a:t>
            </a:r>
            <a:br>
              <a:rPr lang="ru-RU" sz="2300" dirty="0" smtClean="0">
                <a:latin typeface="Times Sakha" pitchFamily="34" charset="0"/>
              </a:rPr>
            </a:br>
            <a:r>
              <a:rPr lang="ru-RU" sz="2300" dirty="0" smtClean="0">
                <a:latin typeface="Times Sakha" pitchFamily="34" charset="0"/>
              </a:rPr>
              <a:t>6. Фомичева М.Ф. «Воспитание у детей правильного произношения: Пособие для логопеда и воспитателя дет.сада.-4-е изд., М.: Издательство « Институт </a:t>
            </a:r>
            <a:r>
              <a:rPr lang="ru-RU" sz="2300" dirty="0" err="1" smtClean="0">
                <a:latin typeface="Times Sakha" pitchFamily="34" charset="0"/>
              </a:rPr>
              <a:t>прктической</a:t>
            </a:r>
            <a:r>
              <a:rPr lang="ru-RU" sz="2300" dirty="0" smtClean="0">
                <a:latin typeface="Times Sakha" pitchFamily="34" charset="0"/>
              </a:rPr>
              <a:t> психологии», Воронеж:» НПО «МОДЭК», 1997.-320с.</a:t>
            </a:r>
            <a:br>
              <a:rPr lang="ru-RU" sz="2300" dirty="0" smtClean="0">
                <a:latin typeface="Times Sakha" pitchFamily="34" charset="0"/>
              </a:rPr>
            </a:br>
            <a:endParaRPr lang="ru-RU" sz="2300" dirty="0">
              <a:latin typeface="Times Sakh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374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темата:     «Оонньуу ніІµі дор±оону туруруоруу»        ОІордо: Толстякова Мария Степановна     «Кэнчээри» ОСК учуутал-логопеда     </vt:lpstr>
      <vt:lpstr>Проблемата: билгин араас дор±оону сыы¤а саІарар о±о ахсаана олус элбээтэ, ол курдук диагностика тµмµгµнэн (Громова О.Е., Левина Р.Е, Илларионова В.С. – Дор±оону сіпкі саІарыыны чинчийии методикалырынан: дор±оону биирдиилээн саІардыы, дор±оону тылга саІардыы, маарынна¤ар дор±ооннору саІардыы) группа±а 22 о±о  баар буолла±ына 16 о±ото [р], [л],  [с],  [ш], [щ], [´], - сыыьа санараллар;   [к-т], [л-р], [с-ш], [ч-дь], [н-²] дор±ооннору солбуйан са²араллар.</vt:lpstr>
      <vt:lpstr>Маннык сыы´а са²арар о±о ахсаана сылтан сыл аайы эбиллэн и´эр.  Онтон би´иги логопедтар маннык сыы¤алары к³нн³р³р µлэбит араас этаптардаах, онтон саамай сµрµн этабынан сыы¤а са²арыллар эбэтэр т³рµт суох дор±оону туруроруу µлэтэ сµрµн оруолу ылар. Онтон бу µлэ µксµн механическай (зонданан) туруоруу н³²µі ыытыллар, о±олор µгµстэрэ айахтарын ха´алларын абаа´ы к³р³лл³р, ол и´ин сµгµн атан испэттэр. Ол и´ин дор±оону туруоруу µлэтигэр са²а методтары к³рä³³´µн сытыы проблеманан турбута. </vt:lpstr>
      <vt:lpstr>Проект актуальноґа: дор±оону òóðóîðóó µлэтигэр бэйэ айан о²орáóò матырыйалларын оонньуу н³²µ³ о±о бэйэтэ  сюжеттаан онньоо´унун н³²µ³ ту´аныы буолар. ¥лэм сыала: дор±оону туруорууга  аналлаах хартыынан оонньуулары о²оруу уонна улэ±э ту´аныы. Соруктарым: 1.Дор±оону туруорууга  аналлаах хартыынан оонньуулары о²оруу; 2. Î±ону кытта дор±оону туруроруу µлэтигэр туттуу; 3.¥лэ сµнньµнэн тµмµктэри о²оруу: </vt:lpstr>
      <vt:lpstr>Гипотеза: £ск³тµн мин дор±оону туроуруу µлэтигэр о±олорго хартыынан оонньуулары о²орон µлэбэр ту´аннахпына о±олор инòэриэстэрин тардыам, оччо±о о±олор дор±оону туруоруу этабыгар интэриэ´иргээн дьарыктаннахтарына дор±оону туруоруу сыала тµргэнник сити´иллиэ±э. Са²а сµµрээнэ (новизна): Áэйэ айан о²орбут хартыынанан оонньуулары доð±оону туруоруу µлэтигэр сюжеттаах оонньуунан ту´аныы.   Проект кыттыылаахтара: логопед, тылларûãàð кэ´иллиилээх 5-6 саастаах о±олор, группа иитээччилэрэ, т³р³ппµттэр. </vt:lpstr>
      <vt:lpstr>Теоретическэй основатынан: Фомичева М.В. «Формирование правильного произношения», Илларионова В.С. «Тыл сайдыытыгар уопсай хаалыылаах о±ону иитии уонна к³нн³р³н µ³рэтии программата», Л.С. Вакуленко «Коррекция нарушений звукопроизношения у детей», Никифорова Т.И. «Дор±оонтон дор±оо²²о» µлэлэрэ буолаллар. Проект µс этаптан турар: 1 этап – бэлэмнэнии: сыал сорук туруорунуу, улэ±э туттуллар хартыынанан оонньуулары о²оруу, улэ былаанын о²остуу; 2 этап – практическай µлэ: о±олорго дор±оону туруоруу µлэтин ыытыыга о²о´уллубут хартыынан оонньуулары ту´аныы, кэтээн к³рµµлэри о²оруу; 3 этап – тµмуктµµр: µлэни анализтаа´ын, проект òµмµгµнэн презентация о²оруу:  </vt:lpstr>
      <vt:lpstr>Проект результата: о±олор дор±оону чуолкайдык са²ара µ³рэниилэрэ, хас биирдии дор±оо²²о хартыынанан оонньуулаах альбом о²орон та´аарыы.  Проект срога: тохсунньу 2013 – ыам ыйын 2014 с. диэри   </vt:lpstr>
      <vt:lpstr>ПРОЕКТ ¥ЛЭТИН ЫЙДАРЫНАН БЫЛААННАА¤ЫН</vt:lpstr>
      <vt:lpstr>Туттуллубут литература: 1. Буденная Т.В. « Логопедическая гимнастика: Методическое пособие. – СПб.: ДЕТСТВО- ПРЕСС, 1999.- 64с. 2. Вакуленко Л.С « Коррекция нарушений звукопроизношения у детей: справочник начинающего логопеда: Учебное методическое пособие. – СПб.: ООО»ИЗДАТЕЛЬСТВО « ДЕТСТВО-ПРЕССА», 2012.-128с. 3. Никифорова Т.И. « Дор5оонтон дор5оонно» От звука к звуку: О5о тылын сайдыытын бэрэбиэркэлииргэ аналлаах альбом. Дьокуускай: Саха госуниверситетын изд-та, 2006. 34с. 4. Крупенчук О.И. , Воробьева Т.А. «Логопедические упражнения: Артикуляционная гимнастика. – СПб.: Изд. Дом «Литера», 2005. 64с.: ил. – ( Серия «Готовимся к школе»)». 5. Илларионова В.С Тыл сайдыытыгар уопсай хаалыылаах о5ону иитии уонна коннорон уорэтии программата. 1-кы тах. – Дь.: «Бичик» нац. кинигэ» кыьата, 1995-80с. 6. Фомичева М.Ф. «Воспитание у детей правильного произношения: Пособие для логопеда и воспитателя дет.сада.-4-е изд., М.: Издательство « Институт прктической психологии», Воронеж:» НПО «МОДЭК», 1997.-320с. </vt:lpstr>
      <vt:lpstr>Слайд 10</vt:lpstr>
      <vt:lpstr>Слайд 11</vt:lpstr>
    </vt:vector>
  </TitlesOfParts>
  <Company>Георгий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El_nino</dc:creator>
  <cp:lastModifiedBy>Пользователь</cp:lastModifiedBy>
  <cp:revision>16</cp:revision>
  <dcterms:created xsi:type="dcterms:W3CDTF">2013-03-03T09:42:37Z</dcterms:created>
  <dcterms:modified xsi:type="dcterms:W3CDTF">2015-06-20T15:00:17Z</dcterms:modified>
</cp:coreProperties>
</file>