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2F6D-E208-4D6B-B8A1-5F757AB7070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3239-C048-4828-BF29-C8626F0B7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Профилактика плоскостопия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1"/>
                </a:solidFill>
              </a:rPr>
              <a:t>УПРАЖНЕНИЯ И ИГРЫ </a:t>
            </a:r>
            <a:r>
              <a:rPr lang="ru-RU" sz="3100" b="1" dirty="0" smtClean="0">
                <a:solidFill>
                  <a:schemeClr val="accent1"/>
                </a:solidFill>
              </a:rPr>
              <a:t>ДЛЯ ПРОФИЛАКТИКИ И ЛЕЧЕНИЯ ПЛОСКОСТОПИЯ</a:t>
            </a:r>
            <a:endParaRPr lang="ru-RU" sz="31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>Лечебная гимнастика является основным методом лечения плоскостопия и его профилактики. Самое важное состоит в том, каким образом ребенок будет воспринимать занятия. Надо не просто предоставить ему возможность упражняться, следует прививать ребенку любовь к движениям.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Для </a:t>
            </a:r>
            <a:r>
              <a:rPr lang="ru-RU" sz="4800" dirty="0" smtClean="0"/>
              <a:t>того, </a:t>
            </a:r>
            <a:r>
              <a:rPr lang="ru-RU" sz="4800" dirty="0"/>
              <a:t>чтобы гимнастика приносила больше радости ребенку, вводите в упражнения элементы игры. Делать упражнения можно когда угодно и где угодно, нет необходимости создавать специальные условия. Главное — упражняться </a:t>
            </a:r>
            <a:r>
              <a:rPr lang="ru-RU" sz="4800" dirty="0" smtClean="0"/>
              <a:t>ежедневно</a:t>
            </a:r>
            <a:r>
              <a:rPr lang="ru-RU" sz="4800" dirty="0"/>
              <a:t>, превращая эти движения в привычку.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При плоскостопии необходимо укреплять мышцы ног, особенно сгибатели стопы и пальцев, мышцы, поворачивающие стопу подошвой внутрь.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Чтобы исключить статическую нагрузку на ослабленные мышцы, лучше начинать с упражнений, выполняемых в положении сидя. Затем, по мере укрепления мышечно-связочного аппарата, следует переходить к упражнениям в положении стоя.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«Весёлые лапки»</a:t>
            </a:r>
            <a:r>
              <a:rPr lang="ru-RU" sz="4800" dirty="0"/>
              <a:t> Исходное положение (И.п.) сидя, пятки на полу, носки тянем на себя. Попеременное движение стопами вверх/вниз.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«Построим мостик»</a:t>
            </a:r>
            <a:r>
              <a:rPr lang="ru-RU" sz="4800" dirty="0"/>
              <a:t> (Для малышей это упражнение можно назвать «Построим домик для мышки»). И.п. то же. Пальчиками ноги коснуться пола, при этом средний отдел стопы касаться пола не должен. Вернуться в и.п.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«Гусеница»</a:t>
            </a:r>
            <a:r>
              <a:rPr lang="ru-RU" sz="4800" dirty="0"/>
              <a:t> И.п. сидя, стопы прижаты к полу. Сгибая пальчики, плавно подтягиваем пятку. Стараемся стопу от пола не отрывать! Выполняется в медленном темпе.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«Лягушка»</a:t>
            </a:r>
            <a:r>
              <a:rPr lang="ru-RU" sz="4800" dirty="0"/>
              <a:t> И.п. сидя. Перекаты с пятки на носок, с подтягиванием пяток вверх. Выполняется одновременно двумя стопами, в медленном темпе.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«Братья-близнецы»</a:t>
            </a:r>
            <a:r>
              <a:rPr lang="ru-RU" sz="4800" dirty="0"/>
              <a:t> И.п. то же. Пятки на полу, носки приподняты. Максимально широко расставить пальчики, затем расслабить их. На правой стопе пальчики работают – на левой расслаблены, и наоборот.</a:t>
            </a:r>
            <a:br>
              <a:rPr lang="ru-RU" sz="4800" dirty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 детском саду оборудован физкультурный зал для </a:t>
            </a:r>
            <a:r>
              <a:rPr lang="ru-RU" sz="2000" dirty="0" smtClean="0"/>
              <a:t>двигательной физической активности </a:t>
            </a:r>
            <a:r>
              <a:rPr lang="ru-RU" sz="2000" dirty="0"/>
              <a:t>с разнообразным физкультурным оборудованием. Всё это повышает интерес малышей к физкультуре, увеличивает эффективность </a:t>
            </a:r>
            <a:r>
              <a:rPr lang="ru-RU" sz="2000" dirty="0" smtClean="0"/>
              <a:t>двигательной деятельности, </a:t>
            </a:r>
            <a:r>
              <a:rPr lang="ru-RU" sz="2000" dirty="0"/>
              <a:t>позволяет детям упражняться во всех видах основных движений в помещении.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Содержимое 3" descr="IMG_20150918_091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0915_114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32856"/>
            <a:ext cx="4895528" cy="367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/>
              <a:t> Создание полноценной развивающей физкультурно-оздоровительной среды</a:t>
            </a:r>
            <a:r>
              <a:rPr lang="ru-RU" sz="1400" dirty="0"/>
              <a:t> предусматривает наличие оборудования и инвентаря, способствующих укреплению мышц стопы и голени и оказывающих положительное влияние на формирование сводов стопы (ребристые и наклонные доски, скошенные поверхности, гимнастическая стенка, </a:t>
            </a:r>
            <a:r>
              <a:rPr lang="ru-RU" sz="1400" dirty="0" smtClean="0"/>
              <a:t>обручи</a:t>
            </a:r>
            <a:r>
              <a:rPr lang="ru-RU" sz="1400" dirty="0"/>
              <a:t>, мячи, скакалки, массажные коврики, гимнастические палки, гимнастические маты, велосипеды, педали которых имеют конусообразный валик, предназначенный для формирования свода стопы, специальные тренажеры). 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4" name="Содержимое 13" descr="IMG_20150918_084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2496000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G_20150918_084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1809000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_20150918_084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IMG_20150918_084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149080"/>
            <a:ext cx="16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20150918_0843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9902" y="4137112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IMG_20150918_0844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78904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IMG_20150918_0845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1556792"/>
            <a:ext cx="162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Тренажеры, массажный коврик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0150915_090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КОМПЛЕКС С ГИМНАСТИЧЕСКОЙ ПАЛКОЙ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1845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600" dirty="0"/>
              <a:t>1. И.п. - сидя, согнув ноги врозь, стопы параллельно, руки в упоре сзади, палка на полу под серединой стоп.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Катать палку вперед-назад двумя стопами вместе и поочередно.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2 . И.п. - то же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1-2 - сгибая пальцы ног, обхватить ими палку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3-6 - держать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7-8 - </a:t>
            </a:r>
            <a:r>
              <a:rPr lang="ru-RU" sz="5600" dirty="0" err="1" smtClean="0"/>
              <a:t>И.п</a:t>
            </a:r>
            <a:r>
              <a:rPr lang="ru-RU" sz="5600" dirty="0"/>
              <a:t>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3. И.п. - то же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1-2 - поднять пятки, опираясь пальцами ног о пол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3-4 - и.п.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4. И.п. - сидя по-турецки, палка вертикально на полу между стопами, хватом двумя руками придерживать ее за верхний конец.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Движениями стоп вперед-назад вращать палку вокруг вертикальной оси.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5. И.п. - то же.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Стараясь обхватить палку стопами, поочередно перемещать их по палке вверх и вниз.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6. И.п. - стоя ноги вместе на палке, лежащей на полу, руки на пояс.</a:t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50915_091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260648"/>
            <a:ext cx="2520000" cy="3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50915_091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520000" cy="3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50915_091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348880"/>
            <a:ext cx="2520000" cy="3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Ожидаемые результаты: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Уменьшение количества детей, имеющих нарушение стопы</a:t>
            </a:r>
          </a:p>
          <a:p>
            <a:endParaRPr lang="ru-RU" dirty="0" smtClean="0"/>
          </a:p>
          <a:p>
            <a:r>
              <a:rPr lang="ru-RU" dirty="0" smtClean="0"/>
              <a:t>Улучшение состояния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двигательного аппарата</a:t>
            </a:r>
          </a:p>
          <a:p>
            <a:endParaRPr lang="ru-RU" dirty="0"/>
          </a:p>
          <a:p>
            <a:r>
              <a:rPr lang="ru-RU" dirty="0" smtClean="0"/>
              <a:t>Улучшение формы </a:t>
            </a:r>
            <a:r>
              <a:rPr lang="ru-RU" dirty="0" smtClean="0"/>
              <a:t>и </a:t>
            </a:r>
            <a:r>
              <a:rPr lang="ru-RU" dirty="0" smtClean="0"/>
              <a:t>функции </a:t>
            </a:r>
            <a:r>
              <a:rPr lang="ru-RU" dirty="0" smtClean="0"/>
              <a:t>стопы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36</Words>
  <Application>Microsoft Office PowerPoint</Application>
  <PresentationFormat>Экран (4:3)</PresentationFormat>
  <Paragraphs>14</Paragraphs>
  <Slides>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Профилактика плоскостопия</vt:lpstr>
      <vt:lpstr>УПРАЖНЕНИЯ И ИГРЫ ДЛЯ ПРОФИЛАКТИКИ И ЛЕЧЕНИЯ ПЛОСКОСТОПИЯ</vt:lpstr>
      <vt:lpstr> В  детском саду оборудован физкультурный зал для двигательной физической активности с разнообразным физкультурным оборудованием. Всё это повышает интерес малышей к физкультуре, увеличивает эффективность двигательной деятельности, позволяет детям упражняться во всех видах основных движений в помещении. </vt:lpstr>
      <vt:lpstr> Создание полноценной развивающей физкультурно-оздоровительной среды предусматривает наличие оборудования и инвентаря, способствующих укреплению мышц стопы и голени и оказывающих положительное влияние на формирование сводов стопы (ребристые и наклонные доски, скошенные поверхности, гимнастическая стенка, обручи, мячи, скакалки, массажные коврики, гимнастические палки, гимнастические маты, велосипеды, педали которых имеют конусообразный валик, предназначенный для формирования свода стопы, специальные тренажеры).  </vt:lpstr>
      <vt:lpstr>Тренажеры, массажный коврик</vt:lpstr>
      <vt:lpstr>КОМПЛЕКС С ГИМНАСТИЧЕСКОЙ ПАЛКОЙ</vt:lpstr>
      <vt:lpstr>Презентация PowerPoint</vt:lpstr>
      <vt:lpstr> Ожидаемые результаты: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buh1</dc:creator>
  <cp:lastModifiedBy>Любовь Михайловна</cp:lastModifiedBy>
  <cp:revision>18</cp:revision>
  <dcterms:created xsi:type="dcterms:W3CDTF">2015-09-18T04:34:28Z</dcterms:created>
  <dcterms:modified xsi:type="dcterms:W3CDTF">2015-09-21T18:07:44Z</dcterms:modified>
</cp:coreProperties>
</file>