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6" r:id="rId6"/>
    <p:sldId id="267" r:id="rId7"/>
    <p:sldId id="275" r:id="rId8"/>
    <p:sldId id="277" r:id="rId9"/>
    <p:sldId id="278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7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098" y="1556792"/>
            <a:ext cx="89098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Применение 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интерактивных технологий 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на уроках в начальной школе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8554" y="433374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Заляева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Рамзия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Ильдаровна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учитель начальных классов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МБОУ «Школа №4»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6019445"/>
            <a:ext cx="25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г.Богородск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2015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5" y="-2283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фоткал мальцев\DSC_01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59909"/>
            <a:ext cx="3637136" cy="241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589240"/>
            <a:ext cx="5659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692696"/>
            <a:ext cx="4448128" cy="2247424"/>
          </a:xfrm>
          <a:prstGeom prst="roundRect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интерактивного обучения: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Доступность, яркость, наглядность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Комфортные условия обучения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Ситуация успеха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технология</a:t>
            </a:r>
          </a:p>
          <a:p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2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итя\Desktop\143539_html_m730c94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167253" cy="39764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4574" y="548680"/>
            <a:ext cx="83054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Технология интерактивного обучения - 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 такая организация </a:t>
            </a:r>
          </a:p>
          <a:p>
            <a:pPr algn="just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процесса обучения, которая основана  на активном взаимодействии </a:t>
            </a:r>
          </a:p>
          <a:p>
            <a:pPr algn="just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всех его участников.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71745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78902"/>
            <a:ext cx="832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Приёмы технологии интерактивного обучения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04714"/>
              </p:ext>
            </p:extLst>
          </p:nvPr>
        </p:nvGraphicFramePr>
        <p:xfrm>
          <a:off x="683568" y="1052736"/>
          <a:ext cx="8136903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6156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фронтальные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7370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«Микрофон»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«Незаконченное предложение»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«Блиц-опрос»</a:t>
                      </a:r>
                    </a:p>
                    <a:p>
                      <a:pPr algn="l"/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  <a:p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«Мозаика»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«Ледокол»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«Дерево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знаний»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«Ковер идей»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«Выбери позицию»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«Пустое кресло»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dirty="0" smtClean="0"/>
                        <a:t>«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Карусель»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«Эскалатор»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«Мозговой штурм»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Митя\Desktop\slyde3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89852"/>
            <a:ext cx="2333008" cy="263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5" y="-2283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563518"/>
              </p:ext>
            </p:extLst>
          </p:nvPr>
        </p:nvGraphicFramePr>
        <p:xfrm>
          <a:off x="683568" y="820420"/>
          <a:ext cx="822960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Приём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этап – Организационный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Сконцентрировать внимание и вызвать интерес к изучаемой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теме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«Ледокол»</a:t>
                      </a:r>
                    </a:p>
                    <a:p>
                      <a:pPr algn="ctr"/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Митя\Desktop\47905_html_59611e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448272" cy="3272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Митя\Desktop\342195_html_m107259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759563"/>
            <a:ext cx="4392307" cy="329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664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5" y="-2283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32889"/>
              </p:ext>
            </p:extLst>
          </p:nvPr>
        </p:nvGraphicFramePr>
        <p:xfrm>
          <a:off x="693373" y="476672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Приём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этап – Постановка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цели задач урока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Обеспечить понимание учащимися их деятельности  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«Аквариум»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:\школа все фото\шк.фото\ФОТО\День открытых дверей\DSC04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69" y="2276872"/>
            <a:ext cx="547260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40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5" y="-2283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847891"/>
              </p:ext>
            </p:extLst>
          </p:nvPr>
        </p:nvGraphicFramePr>
        <p:xfrm>
          <a:off x="683568" y="820420"/>
          <a:ext cx="8229600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Приём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этап – Повторение изученного ранее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Подготовить к изучению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нового материала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«Карусель»</a:t>
                      </a: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«Эскалатор»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:\школа все фото\шк.фото\ФОТО\День открытых дверей\DSC04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1347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H:\школа все фото\шк.фото\ФОТО\День открытых дверей\DSC04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69" y="2701345"/>
            <a:ext cx="3511105" cy="2633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693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5" y="-2283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537734"/>
              </p:ext>
            </p:extLst>
          </p:nvPr>
        </p:nvGraphicFramePr>
        <p:xfrm>
          <a:off x="683568" y="820420"/>
          <a:ext cx="8229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Приём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этап – Внедрение новых знаний 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Изучить новую информацию, практически усвоить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«Мозаика»</a:t>
                      </a: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«Дерево решений»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:\школа все фото\фото 3а\Новая папка (2)\DSC_037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7779"/>
            <a:ext cx="422380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H:\школа все фото\фото 3а\фото 3класс\DSCN4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7779"/>
            <a:ext cx="3753426" cy="2815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353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5" y="-228398"/>
            <a:ext cx="9753600" cy="73152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711428"/>
              </p:ext>
            </p:extLst>
          </p:nvPr>
        </p:nvGraphicFramePr>
        <p:xfrm>
          <a:off x="683568" y="332656"/>
          <a:ext cx="8229600" cy="1925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Приём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этап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Подведение итогов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Обсудить изученное 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«Незаконченное предложение»</a:t>
                      </a: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«Свеча»</a:t>
                      </a:r>
                    </a:p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«Клубок»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Митя\Desktop\image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789919" cy="3059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Митя\Desktop\im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9"/>
            <a:ext cx="4139952" cy="3106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58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ои папки\икт\Фоны\Фоны\bv1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5" y="-22839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513708"/>
              </p:ext>
            </p:extLst>
          </p:nvPr>
        </p:nvGraphicFramePr>
        <p:xfrm>
          <a:off x="683568" y="820420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Приём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этап – Организационный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Сконцентрировать внимание и вызвать интерес к изучаемой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теме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«Ледокол»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этап – Постановка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цели задач урока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Обеспечить понимание учащимися их деятельности  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«Аквариум»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этап – Повторение изученного ранее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Подготовить к изучению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нового материала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«Карусель»</a:t>
                      </a:r>
                    </a:p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«Эскалатор»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этап – Внедрение новых знаний 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Изучить новую информацию, практически усвоить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«Мозаика»</a:t>
                      </a:r>
                    </a:p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«Дерево решений»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этап</a:t>
                      </a:r>
                      <a:r>
                        <a:rPr lang="ru-RU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– Подведение итогов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Обсудить изученное 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«Незаконченное предложение»</a:t>
                      </a:r>
                    </a:p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«Свеча»</a:t>
                      </a:r>
                    </a:p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«Клубок»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0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301</Words>
  <Application>Microsoft Office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Митя</dc:creator>
  <cp:lastModifiedBy>Митя</cp:lastModifiedBy>
  <cp:revision>21</cp:revision>
  <dcterms:created xsi:type="dcterms:W3CDTF">2015-11-02T16:23:46Z</dcterms:created>
  <dcterms:modified xsi:type="dcterms:W3CDTF">2015-11-04T16:30:26Z</dcterms:modified>
</cp:coreProperties>
</file>