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1" r:id="rId3"/>
    <p:sldId id="260" r:id="rId4"/>
    <p:sldId id="257" r:id="rId5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87" d="100"/>
          <a:sy n="87" d="100"/>
        </p:scale>
        <p:origin x="-96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97E44-A08A-4747-98E5-265F4EC01EC4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DC806-DF34-4526-8123-C998EDDE1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DC806-DF34-4526-8123-C998EDDE16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837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DC806-DF34-4526-8123-C998EDDE16E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837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hyperlink" Target="http://images.yandex.ru/yandsearch?text=%D1%84%D1%83%D1%82%D0%B1%D0%BE%D0%BB%D1%8C%D0%BD%D1%8B%D0%B9%20%D0%BC%D1%8F%D1%87&amp;img_url=http://www.photoshopstar.com/wp-content/uploads/2010/07/ball.jpg&amp;pos=9&amp;rpt=simage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forums.drom.ru/attachment.php?attachmentid=2544566&amp;d=1336921635&amp;thumb=1" TargetMode="External"/><Relationship Id="rId3" Type="http://schemas.openxmlformats.org/officeDocument/2006/relationships/hyperlink" Target="http://images.yandex.ru/yandsearch?text=%D1%84%D1%83%D1%82%D0%B1%D0%BE%D0%BB%D1%8C%D0%BD%D1%8B%D0%B9%20%D0%BC%D1%8F%D1%87&amp;img_url=http://www.photoshopstar.com/wp-content/uploads/2010/07/ball.jpg&amp;pos=9&amp;rpt=simage" TargetMode="External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hyperlink" Target="http://o6oi.ru/main.php/78493-2/05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hyperlink" Target="http://www.vector.tver.ru/smeshariki_files/original_images/p0000000.jpg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hyperlink" Target="http://www.libertygames.co.uk/images/1/products/3515_samba-goal-g09.jpg" TargetMode="External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45" y="-893864"/>
            <a:ext cx="10103224" cy="775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24544" y="-387424"/>
            <a:ext cx="10957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endParaRPr lang="ru-RU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4616568" y="3589516"/>
            <a:ext cx="2187605" cy="2144711"/>
            <a:chOff x="4645492" y="3876470"/>
            <a:chExt cx="2187605" cy="2144711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492" y="3876470"/>
              <a:ext cx="2187605" cy="2144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895153" y="4564104"/>
              <a:ext cx="1688283" cy="76944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Arial Black" pitchFamily="34" charset="0"/>
                </a:rPr>
                <a:t>8 - 2 </a:t>
              </a:r>
              <a:endParaRPr lang="ru-RU" sz="4400" dirty="0">
                <a:latin typeface="Arial Black" pitchFamily="34" charset="0"/>
              </a:endParaRPr>
            </a:p>
          </p:txBody>
        </p:sp>
      </p:grpSp>
      <p:sp>
        <p:nvSpPr>
          <p:cNvPr id="1028" name="TextBox 1027"/>
          <p:cNvSpPr txBox="1"/>
          <p:nvPr/>
        </p:nvSpPr>
        <p:spPr>
          <a:xfrm>
            <a:off x="539552" y="3429000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 bwMode="auto">
          <a:xfrm>
            <a:off x="361256" y="-686183"/>
            <a:ext cx="77724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i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Интерактивная   игра </a:t>
            </a:r>
            <a:endParaRPr lang="ru-RU" sz="2800" b="1" i="1" dirty="0">
              <a:ln w="11430"/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  <a:p>
            <a:pPr algn="ctr">
              <a:defRPr/>
            </a:pPr>
            <a:r>
              <a:rPr lang="ru-RU" sz="2800" b="1" i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по </a:t>
            </a:r>
            <a:r>
              <a:rPr lang="ru-RU" sz="2800" b="1" i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теме: </a:t>
            </a:r>
            <a:r>
              <a:rPr lang="ru-RU" sz="2800" b="1" i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« Математические выражения»</a:t>
            </a:r>
            <a:endParaRPr lang="ru-RU" sz="2800" b="1" i="1" dirty="0">
              <a:ln w="11430"/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defRPr/>
            </a:pPr>
            <a:endParaRPr lang="ru-RU" sz="2400" b="1" i="1" dirty="0">
              <a:ln w="11430"/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defRPr/>
            </a:pPr>
            <a:r>
              <a:rPr lang="ru-RU" sz="2000" b="1" i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Выполнил:    </a:t>
            </a: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Матусевич Светлана </a:t>
            </a:r>
          </a:p>
          <a:p>
            <a:pPr>
              <a:defRPr/>
            </a:pP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               </a:t>
            </a:r>
            <a:r>
              <a:rPr lang="ru-RU" sz="20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Александровна</a:t>
            </a:r>
          </a:p>
          <a:p>
            <a:pPr>
              <a:defRPr/>
            </a:pPr>
            <a:endParaRPr lang="ru-RU" sz="2000" b="1" dirty="0">
              <a:ln w="11430"/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defRPr/>
            </a:pPr>
            <a:r>
              <a:rPr lang="ru-RU" sz="20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МБОУ </a:t>
            </a: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«СОШ №1 им. Б.Н. </a:t>
            </a:r>
            <a:r>
              <a:rPr lang="ru-RU" sz="20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Куликова</a:t>
            </a:r>
          </a:p>
          <a:p>
            <a:pPr>
              <a:defRPr/>
            </a:pP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            г</a:t>
            </a: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. </a:t>
            </a:r>
            <a:r>
              <a:rPr lang="ru-RU" sz="2000" b="1" dirty="0" err="1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Семикаракорска</a:t>
            </a:r>
            <a:r>
              <a:rPr lang="ru-RU" sz="2000" b="1" dirty="0">
                <a:ln w="11430"/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» </a:t>
            </a:r>
            <a:endParaRPr lang="ru-RU" sz="2000" b="1" dirty="0">
              <a:ln w="11430"/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7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45" y="-893864"/>
            <a:ext cx="10103224" cy="775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24544" y="-387424"/>
            <a:ext cx="10957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ВЫБЕРИ  НУЖНЫЕ  МЯЧИ</a:t>
            </a:r>
          </a:p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( 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те, на которых  изображены выражения ) </a:t>
            </a:r>
            <a:endParaRPr lang="ru-RU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67544" y="1319141"/>
            <a:ext cx="2224405" cy="2109859"/>
            <a:chOff x="-64607" y="1962301"/>
            <a:chExt cx="2224405" cy="2180789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4607" y="1962301"/>
              <a:ext cx="2224405" cy="21807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25708" y="2648528"/>
              <a:ext cx="1843774" cy="76944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Arial Black" pitchFamily="34" charset="0"/>
                </a:rPr>
                <a:t>5 + в </a:t>
              </a:r>
              <a:endParaRPr lang="ru-RU" sz="4400" dirty="0">
                <a:latin typeface="Arial Black" pitchFamily="34" charset="0"/>
              </a:endParaRPr>
            </a:p>
          </p:txBody>
        </p:sp>
      </p:grpSp>
      <p:grpSp>
        <p:nvGrpSpPr>
          <p:cNvPr id="1026" name="Группа 1025"/>
          <p:cNvGrpSpPr/>
          <p:nvPr/>
        </p:nvGrpSpPr>
        <p:grpSpPr>
          <a:xfrm>
            <a:off x="-206345" y="3995255"/>
            <a:ext cx="2320930" cy="2275422"/>
            <a:chOff x="-206345" y="4148367"/>
            <a:chExt cx="2320930" cy="2275422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6345" y="4148367"/>
              <a:ext cx="2320930" cy="2275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81414" y="4902527"/>
              <a:ext cx="1745411" cy="79702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4400" dirty="0" smtClean="0">
                  <a:latin typeface="Arial Black" pitchFamily="34" charset="0"/>
                </a:rPr>
                <a:t>15+2 </a:t>
              </a:r>
              <a:endParaRPr lang="ru-RU" sz="4400" dirty="0">
                <a:latin typeface="Arial Black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315174" y="2824146"/>
            <a:ext cx="2170370" cy="2127814"/>
            <a:chOff x="2195736" y="3607247"/>
            <a:chExt cx="2170370" cy="2127814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3607247"/>
              <a:ext cx="2170370" cy="2127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359034" y="4376155"/>
              <a:ext cx="1747594" cy="76944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Arial Black" pitchFamily="34" charset="0"/>
                </a:rPr>
                <a:t> </a:t>
              </a:r>
              <a:r>
                <a:rPr lang="en-US" sz="4400" dirty="0" smtClean="0">
                  <a:latin typeface="Arial Black" pitchFamily="34" charset="0"/>
                </a:rPr>
                <a:t>C</a:t>
              </a:r>
              <a:r>
                <a:rPr lang="ru-RU" sz="4400" dirty="0" smtClean="0">
                  <a:latin typeface="Arial Black" pitchFamily="34" charset="0"/>
                </a:rPr>
                <a:t> </a:t>
              </a:r>
              <a:r>
                <a:rPr lang="en-US" sz="4400" dirty="0" smtClean="0">
                  <a:latin typeface="Arial Black" pitchFamily="34" charset="0"/>
                </a:rPr>
                <a:t>&gt;</a:t>
              </a:r>
              <a:r>
                <a:rPr lang="ru-RU" sz="4400" dirty="0" smtClean="0">
                  <a:latin typeface="Arial Black" pitchFamily="34" charset="0"/>
                </a:rPr>
                <a:t>х</a:t>
              </a:r>
              <a:endParaRPr lang="ru-RU" sz="4400" dirty="0">
                <a:latin typeface="Arial Black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365724" y="1233424"/>
            <a:ext cx="2239488" cy="2195576"/>
            <a:chOff x="3712178" y="1737479"/>
            <a:chExt cx="2239488" cy="2195576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2178" y="1737479"/>
              <a:ext cx="2239488" cy="2195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889195" y="2457939"/>
              <a:ext cx="1885453" cy="70788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Arial Black" pitchFamily="34" charset="0"/>
                </a:rPr>
                <a:t>4+2=6</a:t>
              </a:r>
              <a:endParaRPr lang="ru-RU" sz="4000" dirty="0">
                <a:latin typeface="Arial Black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16568" y="3589516"/>
            <a:ext cx="2187605" cy="2144711"/>
            <a:chOff x="4645492" y="3876470"/>
            <a:chExt cx="2187605" cy="2144711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492" y="3876470"/>
              <a:ext cx="2187605" cy="2144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895153" y="4564104"/>
              <a:ext cx="1688283" cy="76944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Arial Black" pitchFamily="34" charset="0"/>
                </a:rPr>
                <a:t>8 - 2 </a:t>
              </a:r>
              <a:endParaRPr lang="ru-RU" sz="4400" dirty="0">
                <a:latin typeface="Arial Black" pitchFamily="34" charset="0"/>
              </a:endParaRPr>
            </a:p>
          </p:txBody>
        </p:sp>
      </p:grpSp>
      <p:sp>
        <p:nvSpPr>
          <p:cNvPr id="1028" name="TextBox 1027"/>
          <p:cNvSpPr txBox="1"/>
          <p:nvPr/>
        </p:nvSpPr>
        <p:spPr>
          <a:xfrm>
            <a:off x="539552" y="3429000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9" name="Управляющая кнопка: далее 1028">
            <a:hlinkClick r:id="" action="ppaction://hlinkshowjump?jump=nextslide" highlightClick="1"/>
          </p:cNvPr>
          <p:cNvSpPr/>
          <p:nvPr/>
        </p:nvSpPr>
        <p:spPr>
          <a:xfrm>
            <a:off x="8388424" y="5877272"/>
            <a:ext cx="936104" cy="50405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6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0" indent="0"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28794" y="404664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4050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2" b="89864" l="5433" r="99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34" y="1122736"/>
            <a:ext cx="3747318" cy="282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2" b="89864" l="5433" r="99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572" y="1112308"/>
            <a:ext cx="3747318" cy="282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776" y="8882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БУКВЕННЫЕ 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ВЫРАЖЕНИЯ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8683" y="86632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ЧИСЛОВЫЕ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ВЫРАЖЕНИЯ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99331" y="4539243"/>
            <a:ext cx="1293439" cy="1122005"/>
            <a:chOff x="1763688" y="3934694"/>
            <a:chExt cx="1802304" cy="1584176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934694"/>
              <a:ext cx="1802304" cy="158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954757" y="4407016"/>
              <a:ext cx="1420165" cy="63953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 Black" pitchFamily="34" charset="0"/>
                </a:rPr>
                <a:t>3 +с 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898100" y="3858182"/>
            <a:ext cx="1279353" cy="1190913"/>
            <a:chOff x="1763688" y="3934694"/>
            <a:chExt cx="1802304" cy="1584176"/>
          </a:xfrm>
        </p:grpSpPr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934694"/>
              <a:ext cx="1802304" cy="158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1957018" y="4414963"/>
              <a:ext cx="1415642" cy="62363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 Black" pitchFamily="34" charset="0"/>
                </a:rPr>
                <a:t>5 - в 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076820" y="3806151"/>
            <a:ext cx="1382561" cy="1242944"/>
            <a:chOff x="1763688" y="3934694"/>
            <a:chExt cx="1802304" cy="1584176"/>
          </a:xfrm>
        </p:grpSpPr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934694"/>
              <a:ext cx="1802304" cy="158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1929317" y="4385175"/>
              <a:ext cx="1471045" cy="5783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а</a:t>
              </a:r>
              <a:r>
                <a:rPr lang="ru-RU" sz="2800" dirty="0" smtClean="0">
                  <a:latin typeface="Arial Black" pitchFamily="34" charset="0"/>
                </a:rPr>
                <a:t> + в 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436097" y="5240440"/>
            <a:ext cx="1324054" cy="1116209"/>
            <a:chOff x="1406585" y="3781111"/>
            <a:chExt cx="1977034" cy="1737759"/>
          </a:xfrm>
        </p:grpSpPr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585" y="3781111"/>
              <a:ext cx="1977034" cy="1737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1667865" y="4338939"/>
              <a:ext cx="1454473" cy="67799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 Black" pitchFamily="34" charset="0"/>
                </a:rPr>
                <a:t>х +в 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572000" y="3788757"/>
            <a:ext cx="1427466" cy="1277731"/>
            <a:chOff x="1278760" y="3457573"/>
            <a:chExt cx="1767523" cy="1553604"/>
          </a:xfrm>
        </p:grpSpPr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8760" y="3457573"/>
              <a:ext cx="1767523" cy="1553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1440125" y="3924082"/>
              <a:ext cx="1398933" cy="63618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itchFamily="34" charset="0"/>
                </a:rPr>
                <a:t>15+4 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866113" y="5141256"/>
            <a:ext cx="1433561" cy="1222541"/>
            <a:chOff x="1763687" y="3867447"/>
            <a:chExt cx="1802304" cy="1584176"/>
          </a:xfrm>
        </p:grpSpPr>
        <p:pic>
          <p:nvPicPr>
            <p:cNvPr id="33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7" y="3867447"/>
              <a:ext cx="1802304" cy="158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2023762" y="4387786"/>
              <a:ext cx="1286184" cy="67799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 Black" pitchFamily="34" charset="0"/>
                </a:rPr>
                <a:t>8 - 4</a:t>
              </a:r>
              <a:endParaRPr lang="ru-RU" sz="2800" dirty="0">
                <a:latin typeface="Arial Black" pitchFamily="34" charset="0"/>
              </a:endParaRPr>
            </a:p>
          </p:txBody>
        </p:sp>
      </p:grpSp>
      <p:sp>
        <p:nvSpPr>
          <p:cNvPr id="2048" name="Прямоугольник 2047"/>
          <p:cNvSpPr/>
          <p:nvPr/>
        </p:nvSpPr>
        <p:spPr>
          <a:xfrm>
            <a:off x="2537776" y="87015"/>
            <a:ext cx="3698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ЗАБЕЙ  ГОЛ!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10" b="89865" l="3500" r="96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794" y="1122736"/>
            <a:ext cx="1738513" cy="257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Овал 2048"/>
          <p:cNvSpPr/>
          <p:nvPr/>
        </p:nvSpPr>
        <p:spPr>
          <a:xfrm>
            <a:off x="5014983" y="2031639"/>
            <a:ext cx="7800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 flipV="1">
            <a:off x="5167383" y="2031639"/>
            <a:ext cx="78006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056" l="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788" y="1618580"/>
            <a:ext cx="1240630" cy="178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Овал 40"/>
          <p:cNvSpPr/>
          <p:nvPr/>
        </p:nvSpPr>
        <p:spPr>
          <a:xfrm>
            <a:off x="3493851" y="2595751"/>
            <a:ext cx="71741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правляющая кнопка: в конец 34">
            <a:hlinkClick r:id="" action="ppaction://hlinkshowjump?jump=lastslide" highlightClick="1"/>
          </p:cNvPr>
          <p:cNvSpPr/>
          <p:nvPr/>
        </p:nvSpPr>
        <p:spPr>
          <a:xfrm>
            <a:off x="7585098" y="5579527"/>
            <a:ext cx="1307381" cy="729793"/>
          </a:xfrm>
          <a:prstGeom prst="actionButtonEn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9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0.07314 L -0.14774 -0.27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-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0.37153 -0.397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26 0.05903 L -0.02396 -0.2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-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57778 -0.303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9" y="-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8159 -0.475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80" y="-2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0.26858 -0.208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20" y="-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330698"/>
            <a:ext cx="6491064" cy="5050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8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o6oi.ru/main.php/78493-2/058.jpg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sz="1500" dirty="0">
                <a:latin typeface="Times New Roman" pitchFamily="18" charset="0"/>
                <a:cs typeface="Times New Roman" pitchFamily="18" charset="0"/>
                <a:hlinkClick r:id="rId3"/>
              </a:rPr>
              <a:t>://images.yandex.ru/yandsearch?text=%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3"/>
              </a:rPr>
              <a:t>D1%84%D1%83%D1%82%D0%B1%D0%BE%D0%BB%D1%8C%D0%BD%D1%8B%D0%B9%20%D0%BC%D1%8F%D1%87&amp;img_url=http%3A%2F%2Fwww.photoshopstar.com%2Fwp-content%2Fuploads%2F2010%2F07%2Fball.jpg&amp;pos=9&amp;rpt=simage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z="1800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www.libertygames.co.uk/images/1/products/3515_samba-goal-g09.jpg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05" y="1183978"/>
            <a:ext cx="914671" cy="68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66127" y="260648"/>
            <a:ext cx="4250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ИНТЕРНЕТ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- 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РЕСУРСЫ: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33" y="2003455"/>
            <a:ext cx="919607" cy="90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34050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42" b="89864" l="5433" r="99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24" y="2949007"/>
            <a:ext cx="1569234" cy="118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77" y="4005064"/>
            <a:ext cx="887288" cy="1169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86276" y="436888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www.vector.tver.ru/smeshariki_files/original_images/p0000000.jpg</a:t>
            </a:r>
            <a:endParaRPr lang="ru-RU" dirty="0"/>
          </a:p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549" y="5229472"/>
            <a:ext cx="860417" cy="12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27784" y="53391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forums.drom.ru/attachment.php?attachmentid=2544566&amp;d=1336921635&amp;thumb=1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54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120</Words>
  <Application>Microsoft Office PowerPoint</Application>
  <PresentationFormat>Экран (4:3)</PresentationFormat>
  <Paragraphs>54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22</cp:revision>
  <dcterms:created xsi:type="dcterms:W3CDTF">2012-12-17T16:11:00Z</dcterms:created>
  <dcterms:modified xsi:type="dcterms:W3CDTF">2013-01-15T17:24:40Z</dcterms:modified>
</cp:coreProperties>
</file>