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6" r:id="rId10"/>
    <p:sldId id="264" r:id="rId11"/>
    <p:sldId id="267" r:id="rId12"/>
    <p:sldId id="265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88" d="100"/>
          <a:sy n="88" d="100"/>
        </p:scale>
        <p:origin x="-96" y="-44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D6CE3-4103-4757-B531-C7040543148E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E328-09CE-437D-A2D2-180C4DB98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D6CE3-4103-4757-B531-C7040543148E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E328-09CE-437D-A2D2-180C4DB98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D6CE3-4103-4757-B531-C7040543148E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E328-09CE-437D-A2D2-180C4DB98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D6CE3-4103-4757-B531-C7040543148E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E328-09CE-437D-A2D2-180C4DB98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D6CE3-4103-4757-B531-C7040543148E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E328-09CE-437D-A2D2-180C4DB98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D6CE3-4103-4757-B531-C7040543148E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E328-09CE-437D-A2D2-180C4DB98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D6CE3-4103-4757-B531-C7040543148E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E328-09CE-437D-A2D2-180C4DB98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D6CE3-4103-4757-B531-C7040543148E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E328-09CE-437D-A2D2-180C4DB98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D6CE3-4103-4757-B531-C7040543148E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E328-09CE-437D-A2D2-180C4DB98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D6CE3-4103-4757-B531-C7040543148E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E328-09CE-437D-A2D2-180C4DB98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DD6CE3-4103-4757-B531-C7040543148E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7E328-09CE-437D-A2D2-180C4DB98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path path="circle">
            <a:fillToRect l="100000" t="100000"/>
          </a:path>
          <a:tileRect r="-100000" b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DD6CE3-4103-4757-B531-C7040543148E}" type="datetimeFigureOut">
              <a:rPr lang="ru-RU" smtClean="0"/>
              <a:pPr/>
              <a:t>21.10.2012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7E328-09CE-437D-A2D2-180C4DB9860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 rot="21035366">
            <a:off x="285135" y="1134871"/>
            <a:ext cx="7889902" cy="151605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t-RU" sz="6600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Гөлләр</a:t>
            </a:r>
            <a:endParaRPr lang="ru-RU" sz="6600" b="1" i="1" kern="10" dirty="0">
              <a:ln w="9525">
                <a:noFill/>
                <a:round/>
                <a:headEnd/>
                <a:tailEnd/>
              </a:ln>
              <a:solidFill>
                <a:srgbClr val="80008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8" name="Picture 21" descr="3952472c479a07a7a7c09e206ef7f9e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14810" y="3143248"/>
            <a:ext cx="1143000" cy="1333500"/>
          </a:xfrm>
          <a:prstGeom prst="rect">
            <a:avLst/>
          </a:prstGeom>
          <a:noFill/>
        </p:spPr>
      </p:pic>
      <p:pic>
        <p:nvPicPr>
          <p:cNvPr id="9" name="Picture 21" descr="3952472c479a07a7a7c09e206ef7f9e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143240" y="3143248"/>
            <a:ext cx="1143000" cy="1333500"/>
          </a:xfrm>
          <a:prstGeom prst="rect">
            <a:avLst/>
          </a:prstGeom>
          <a:noFill/>
        </p:spPr>
      </p:pic>
      <p:pic>
        <p:nvPicPr>
          <p:cNvPr id="10" name="Picture 21" descr="3952472c479a07a7a7c09e206ef7f9e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71670" y="3143248"/>
            <a:ext cx="1143000" cy="1333500"/>
          </a:xfrm>
          <a:prstGeom prst="rect">
            <a:avLst/>
          </a:prstGeom>
          <a:noFill/>
        </p:spPr>
      </p:pic>
      <p:pic>
        <p:nvPicPr>
          <p:cNvPr id="11" name="Picture 21" descr="3952472c479a07a7a7c09e206ef7f9e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143248"/>
            <a:ext cx="1143000" cy="1333500"/>
          </a:xfrm>
          <a:prstGeom prst="rect">
            <a:avLst/>
          </a:prstGeom>
          <a:noFill/>
        </p:spPr>
      </p:pic>
      <p:pic>
        <p:nvPicPr>
          <p:cNvPr id="12" name="Picture 21" descr="3952472c479a07a7a7c09e206ef7f9e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3143248"/>
            <a:ext cx="1143000" cy="1333500"/>
          </a:xfrm>
          <a:prstGeom prst="rect">
            <a:avLst/>
          </a:prstGeom>
          <a:noFill/>
        </p:spPr>
      </p:pic>
      <p:pic>
        <p:nvPicPr>
          <p:cNvPr id="13" name="Picture 21" descr="3952472c479a07a7a7c09e206ef7f9e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14942" y="3143248"/>
            <a:ext cx="1143000" cy="1333500"/>
          </a:xfrm>
          <a:prstGeom prst="rect">
            <a:avLst/>
          </a:prstGeom>
          <a:noFill/>
        </p:spPr>
      </p:pic>
      <p:pic>
        <p:nvPicPr>
          <p:cNvPr id="14" name="Picture 21" descr="3952472c479a07a7a7c09e206ef7f9e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86512" y="3143248"/>
            <a:ext cx="1143000" cy="1333500"/>
          </a:xfrm>
          <a:prstGeom prst="rect">
            <a:avLst/>
          </a:prstGeom>
          <a:noFill/>
        </p:spPr>
      </p:pic>
      <p:pic>
        <p:nvPicPr>
          <p:cNvPr id="15" name="Picture 21" descr="3952472c479a07a7a7c09e206ef7f9e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358082" y="3143248"/>
            <a:ext cx="1143000" cy="1333500"/>
          </a:xfrm>
          <a:prstGeom prst="rect">
            <a:avLst/>
          </a:prstGeom>
          <a:noFill/>
        </p:spPr>
      </p:pic>
      <p:pic>
        <p:nvPicPr>
          <p:cNvPr id="16" name="Picture 21" descr="3952472c479a07a7a7c09e206ef7f9e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4500570"/>
            <a:ext cx="1143000" cy="1333500"/>
          </a:xfrm>
          <a:prstGeom prst="rect">
            <a:avLst/>
          </a:prstGeom>
          <a:noFill/>
        </p:spPr>
      </p:pic>
      <p:pic>
        <p:nvPicPr>
          <p:cNvPr id="17" name="Picture 21" descr="3952472c479a07a7a7c09e206ef7f9e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4429132"/>
            <a:ext cx="1143000" cy="1333500"/>
          </a:xfrm>
          <a:prstGeom prst="rect">
            <a:avLst/>
          </a:prstGeom>
          <a:noFill/>
        </p:spPr>
      </p:pic>
      <p:pic>
        <p:nvPicPr>
          <p:cNvPr id="18" name="Picture 21" descr="3952472c479a07a7a7c09e206ef7f9e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4500570"/>
            <a:ext cx="1143000" cy="1333500"/>
          </a:xfrm>
          <a:prstGeom prst="rect">
            <a:avLst/>
          </a:prstGeom>
          <a:noFill/>
        </p:spPr>
      </p:pic>
      <p:pic>
        <p:nvPicPr>
          <p:cNvPr id="19" name="Picture 21" descr="3952472c479a07a7a7c09e206ef7f9e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4500570"/>
            <a:ext cx="1143000" cy="1333500"/>
          </a:xfrm>
          <a:prstGeom prst="rect">
            <a:avLst/>
          </a:prstGeom>
          <a:noFill/>
        </p:spPr>
      </p:pic>
      <p:pic>
        <p:nvPicPr>
          <p:cNvPr id="20" name="Picture 21" descr="3952472c479a07a7a7c09e206ef7f9e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4500570"/>
            <a:ext cx="1143000" cy="1333500"/>
          </a:xfrm>
          <a:prstGeom prst="rect">
            <a:avLst/>
          </a:prstGeom>
          <a:noFill/>
        </p:spPr>
      </p:pic>
      <p:pic>
        <p:nvPicPr>
          <p:cNvPr id="21" name="Picture 21" descr="3952472c479a07a7a7c09e206ef7f9e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4500570"/>
            <a:ext cx="1143000" cy="1333500"/>
          </a:xfrm>
          <a:prstGeom prst="rect">
            <a:avLst/>
          </a:prstGeom>
          <a:noFill/>
        </p:spPr>
      </p:pic>
      <p:pic>
        <p:nvPicPr>
          <p:cNvPr id="22" name="Picture 21" descr="3952472c479a07a7a7c09e206ef7f9e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4500570"/>
            <a:ext cx="1143000" cy="1333500"/>
          </a:xfrm>
          <a:prstGeom prst="rect">
            <a:avLst/>
          </a:prstGeom>
          <a:noFill/>
        </p:spPr>
      </p:pic>
      <p:pic>
        <p:nvPicPr>
          <p:cNvPr id="23" name="Picture 21" descr="3952472c479a07a7a7c09e206ef7f9e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4500570"/>
            <a:ext cx="1143000" cy="1333500"/>
          </a:xfrm>
          <a:prstGeom prst="rect">
            <a:avLst/>
          </a:prstGeom>
          <a:noFill/>
        </p:spPr>
      </p:pic>
      <p:pic>
        <p:nvPicPr>
          <p:cNvPr id="24" name="Picture 21" descr="3952472c479a07a7a7c09e206ef7f9e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214" y="3143248"/>
            <a:ext cx="1143000" cy="1333500"/>
          </a:xfrm>
          <a:prstGeom prst="rect">
            <a:avLst/>
          </a:prstGeom>
          <a:noFill/>
        </p:spPr>
      </p:pic>
      <p:pic>
        <p:nvPicPr>
          <p:cNvPr id="25" name="Picture 21" descr="3952472c479a07a7a7c09e206ef7f9e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214" y="4500570"/>
            <a:ext cx="1143000" cy="1333500"/>
          </a:xfrm>
          <a:prstGeom prst="rect">
            <a:avLst/>
          </a:prstGeom>
          <a:noFill/>
        </p:spPr>
      </p:pic>
      <p:pic>
        <p:nvPicPr>
          <p:cNvPr id="26" name="Picture 21" descr="3952472c479a07a7a7c09e206ef7f9e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5786454"/>
            <a:ext cx="1143000" cy="1333500"/>
          </a:xfrm>
          <a:prstGeom prst="rect">
            <a:avLst/>
          </a:prstGeom>
          <a:noFill/>
        </p:spPr>
      </p:pic>
      <p:pic>
        <p:nvPicPr>
          <p:cNvPr id="27" name="Picture 21" descr="3952472c479a07a7a7c09e206ef7f9e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5715016"/>
            <a:ext cx="1143000" cy="1333500"/>
          </a:xfrm>
          <a:prstGeom prst="rect">
            <a:avLst/>
          </a:prstGeom>
          <a:noFill/>
        </p:spPr>
      </p:pic>
      <p:pic>
        <p:nvPicPr>
          <p:cNvPr id="28" name="Picture 21" descr="3952472c479a07a7a7c09e206ef7f9e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08" y="5786454"/>
            <a:ext cx="1143000" cy="1333500"/>
          </a:xfrm>
          <a:prstGeom prst="rect">
            <a:avLst/>
          </a:prstGeom>
          <a:noFill/>
        </p:spPr>
      </p:pic>
      <p:pic>
        <p:nvPicPr>
          <p:cNvPr id="29" name="Picture 21" descr="3952472c479a07a7a7c09e206ef7f9e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86116" y="5786454"/>
            <a:ext cx="1143000" cy="1333500"/>
          </a:xfrm>
          <a:prstGeom prst="rect">
            <a:avLst/>
          </a:prstGeom>
          <a:noFill/>
        </p:spPr>
      </p:pic>
      <p:pic>
        <p:nvPicPr>
          <p:cNvPr id="30" name="Picture 21" descr="3952472c479a07a7a7c09e206ef7f9e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48" y="5786454"/>
            <a:ext cx="1143000" cy="1333500"/>
          </a:xfrm>
          <a:prstGeom prst="rect">
            <a:avLst/>
          </a:prstGeom>
          <a:noFill/>
        </p:spPr>
      </p:pic>
      <p:pic>
        <p:nvPicPr>
          <p:cNvPr id="31" name="Picture 21" descr="3952472c479a07a7a7c09e206ef7f9e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5786454"/>
            <a:ext cx="1143000" cy="1333500"/>
          </a:xfrm>
          <a:prstGeom prst="rect">
            <a:avLst/>
          </a:prstGeom>
          <a:noFill/>
        </p:spPr>
      </p:pic>
      <p:pic>
        <p:nvPicPr>
          <p:cNvPr id="32" name="Picture 21" descr="3952472c479a07a7a7c09e206ef7f9e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57950" y="5786454"/>
            <a:ext cx="1143000" cy="1333500"/>
          </a:xfrm>
          <a:prstGeom prst="rect">
            <a:avLst/>
          </a:prstGeom>
          <a:noFill/>
        </p:spPr>
      </p:pic>
      <p:pic>
        <p:nvPicPr>
          <p:cNvPr id="33" name="Picture 21" descr="3952472c479a07a7a7c09e206ef7f9e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429520" y="5786454"/>
            <a:ext cx="1143000" cy="1333500"/>
          </a:xfrm>
          <a:prstGeom prst="rect">
            <a:avLst/>
          </a:prstGeom>
          <a:noFill/>
        </p:spPr>
      </p:pic>
      <p:pic>
        <p:nvPicPr>
          <p:cNvPr id="34" name="Picture 21" descr="3952472c479a07a7a7c09e206ef7f9e4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58214" y="5786454"/>
            <a:ext cx="1143000" cy="13335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4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5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8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allAtOnce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драцен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142852"/>
            <a:ext cx="4552950" cy="4552950"/>
          </a:xfrm>
          <a:prstGeom prst="rect">
            <a:avLst/>
          </a:prstGeom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1928794" y="5786454"/>
            <a:ext cx="5274746" cy="9424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r"/>
            <a:r>
              <a:rPr lang="tt-RU" sz="6600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Драцена</a:t>
            </a:r>
            <a:endParaRPr lang="ru-RU" sz="6600" b="1" i="1" kern="10" dirty="0">
              <a:ln w="9525">
                <a:noFill/>
                <a:round/>
                <a:headEnd/>
                <a:tailEnd/>
              </a:ln>
              <a:solidFill>
                <a:srgbClr val="80008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6" name="Рисунок 5" descr="______________1_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86446" y="857232"/>
            <a:ext cx="3048000" cy="4572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642910" y="285728"/>
            <a:ext cx="40005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8800" b="1" i="1" kern="10" dirty="0" err="1" smtClean="0">
                <a:ln w="9525">
                  <a:noFill/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Рускус</a:t>
            </a:r>
            <a:endParaRPr lang="ru-RU" sz="8800" b="1" i="1" kern="10" dirty="0">
              <a:ln w="9525">
                <a:noFill/>
                <a:round/>
                <a:headEnd/>
                <a:tailEnd/>
              </a:ln>
              <a:solidFill>
                <a:srgbClr val="80008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5" name="Рисунок 4" descr="132361111406006890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57422" y="1785926"/>
            <a:ext cx="6502400" cy="4876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29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297836" cy="6858000"/>
          </a:xfrm>
          <a:prstGeom prst="rect">
            <a:avLst/>
          </a:prstGeom>
        </p:spPr>
      </p:pic>
      <p:sp>
        <p:nvSpPr>
          <p:cNvPr id="8" name="WordArt 4"/>
          <p:cNvSpPr>
            <a:spLocks noChangeArrowheads="1" noChangeShapeType="1" noTextEdit="1"/>
          </p:cNvSpPr>
          <p:nvPr/>
        </p:nvSpPr>
        <p:spPr bwMode="auto">
          <a:xfrm>
            <a:off x="2214546" y="1857364"/>
            <a:ext cx="5274746" cy="9424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r"/>
            <a:r>
              <a:rPr lang="tt-RU" sz="6600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Бетте</a:t>
            </a:r>
            <a:endParaRPr lang="ru-RU" sz="6600" b="1" i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sp>
        <p:nvSpPr>
          <p:cNvPr id="10" name="WordArt 4"/>
          <p:cNvSpPr>
            <a:spLocks noChangeArrowheads="1" noChangeShapeType="1" noTextEdit="1"/>
          </p:cNvSpPr>
          <p:nvPr/>
        </p:nvSpPr>
        <p:spPr bwMode="auto">
          <a:xfrm>
            <a:off x="142844" y="5715016"/>
            <a:ext cx="5274746" cy="9424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r"/>
            <a:r>
              <a:rPr lang="tt-RU" sz="6600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Файзуллина Ф.Г.</a:t>
            </a:r>
            <a:endParaRPr lang="ru-RU" sz="6600" b="1" i="1" kern="10" dirty="0">
              <a:ln w="9525">
                <a:noFill/>
                <a:round/>
                <a:headEnd/>
                <a:tailEnd/>
              </a:ln>
              <a:solidFill>
                <a:srgbClr val="FF000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3869254" y="142852"/>
            <a:ext cx="5274746" cy="9424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r"/>
            <a:r>
              <a:rPr lang="tt-RU" sz="6600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Азалия</a:t>
            </a:r>
            <a:endParaRPr lang="ru-RU" sz="6600" b="1" i="1" kern="10" dirty="0">
              <a:ln w="9525">
                <a:noFill/>
                <a:round/>
                <a:headEnd/>
                <a:tailEnd/>
              </a:ln>
              <a:solidFill>
                <a:srgbClr val="80008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5" name="Picture 14" descr="click?url=http%3A%2F%2Fwww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2786058"/>
            <a:ext cx="5148262" cy="3860800"/>
          </a:xfrm>
          <a:prstGeom prst="rect">
            <a:avLst/>
          </a:prstGeom>
          <a:noFill/>
        </p:spPr>
      </p:pic>
      <p:pic>
        <p:nvPicPr>
          <p:cNvPr id="6" name="Picture 16" descr="click?url=http%3A%2F%2Fwww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215074" y="4857760"/>
            <a:ext cx="2663825" cy="177641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214282" y="5786454"/>
            <a:ext cx="5274746" cy="9424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r"/>
            <a:r>
              <a:rPr lang="tt-RU" sz="6600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Герань (яран)</a:t>
            </a:r>
            <a:endParaRPr lang="ru-RU" sz="6600" b="1" i="1" kern="10" dirty="0">
              <a:ln w="9525">
                <a:noFill/>
                <a:round/>
                <a:headEnd/>
                <a:tailEnd/>
              </a:ln>
              <a:solidFill>
                <a:srgbClr val="80008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9" name="Рисунок 8" descr="0_49b71_9e1d86f7_L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844" y="214290"/>
            <a:ext cx="3810027" cy="2857520"/>
          </a:xfrm>
          <a:prstGeom prst="rect">
            <a:avLst/>
          </a:prstGeom>
        </p:spPr>
      </p:pic>
      <p:pic>
        <p:nvPicPr>
          <p:cNvPr id="10" name="Рисунок 9" descr="0_a879b_604e0c37_XL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6248" y="2000240"/>
            <a:ext cx="4667282" cy="350046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142844" y="142852"/>
            <a:ext cx="5274746" cy="9424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r"/>
            <a:r>
              <a:rPr lang="tt-RU" sz="6600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Фиалка(миләүшә)</a:t>
            </a:r>
            <a:endParaRPr lang="ru-RU" sz="6600" b="1" i="1" kern="10" dirty="0">
              <a:ln w="9525">
                <a:noFill/>
                <a:round/>
                <a:headEnd/>
                <a:tailEnd/>
              </a:ln>
              <a:solidFill>
                <a:srgbClr val="80008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5" name="Рисунок 4" descr="1305225622_sentpoliya-fial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1" y="3714752"/>
            <a:ext cx="3165865" cy="2862264"/>
          </a:xfrm>
          <a:prstGeom prst="rect">
            <a:avLst/>
          </a:prstGeom>
        </p:spPr>
      </p:pic>
      <p:pic>
        <p:nvPicPr>
          <p:cNvPr id="7" name="Picture 9" descr="click?url=http%3A%2F%2Fviole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714612" y="1142984"/>
            <a:ext cx="3357586" cy="2518995"/>
          </a:xfrm>
          <a:prstGeom prst="rect">
            <a:avLst/>
          </a:prstGeom>
          <a:noFill/>
        </p:spPr>
      </p:pic>
      <p:pic>
        <p:nvPicPr>
          <p:cNvPr id="11" name="Рисунок 10" descr="fialki-ru-963-11-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29256" y="3714752"/>
            <a:ext cx="3286148" cy="2859269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WordArt 4"/>
          <p:cNvSpPr>
            <a:spLocks noChangeArrowheads="1" noChangeShapeType="1" noTextEdit="1"/>
          </p:cNvSpPr>
          <p:nvPr/>
        </p:nvSpPr>
        <p:spPr bwMode="auto">
          <a:xfrm>
            <a:off x="3869254" y="142852"/>
            <a:ext cx="5274746" cy="9424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r"/>
            <a:r>
              <a:rPr lang="tt-RU" sz="6600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Кислица(көн-төн)</a:t>
            </a:r>
            <a:endParaRPr lang="ru-RU" sz="6600" b="1" i="1" kern="10" dirty="0">
              <a:ln w="9525">
                <a:noFill/>
                <a:round/>
                <a:headEnd/>
                <a:tailEnd/>
              </a:ln>
              <a:solidFill>
                <a:srgbClr val="80008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5" name="Рисунок 4" descr="0_6bb04_146bc193_XL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158" y="1285860"/>
            <a:ext cx="4548781" cy="4145077"/>
          </a:xfrm>
          <a:prstGeom prst="rect">
            <a:avLst/>
          </a:prstGeom>
        </p:spPr>
      </p:pic>
      <p:pic>
        <p:nvPicPr>
          <p:cNvPr id="6" name="Рисунок 5" descr="kisliz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00694" y="3071810"/>
            <a:ext cx="3343275" cy="357187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Спатифиллум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3810000" cy="4762500"/>
          </a:xfrm>
          <a:prstGeom prst="rect">
            <a:avLst/>
          </a:prstGeom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0" y="5429264"/>
            <a:ext cx="8929718" cy="9424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r"/>
            <a:r>
              <a:rPr lang="tt-RU" sz="6600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Спатифиллум</a:t>
            </a:r>
            <a:endParaRPr lang="ru-RU" sz="6600" b="1" i="1" kern="10" dirty="0">
              <a:ln w="9525">
                <a:noFill/>
                <a:round/>
                <a:headEnd/>
                <a:tailEnd/>
              </a:ln>
              <a:solidFill>
                <a:srgbClr val="80008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6" name="Рисунок 5" descr="6a6d44a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357166"/>
            <a:ext cx="5143536" cy="385765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бегония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2857496"/>
            <a:ext cx="3181350" cy="3810000"/>
          </a:xfrm>
          <a:prstGeom prst="rect">
            <a:avLst/>
          </a:prstGeom>
        </p:spPr>
      </p:pic>
      <p:pic>
        <p:nvPicPr>
          <p:cNvPr id="5" name="Рисунок 4" descr="34854526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800" y="142852"/>
            <a:ext cx="4267200" cy="3524250"/>
          </a:xfrm>
          <a:prstGeom prst="rect">
            <a:avLst/>
          </a:prstGeom>
        </p:spPr>
      </p:pic>
      <p:sp>
        <p:nvSpPr>
          <p:cNvPr id="6" name="WordArt 4"/>
          <p:cNvSpPr>
            <a:spLocks noChangeArrowheads="1" noChangeShapeType="1" noTextEdit="1"/>
          </p:cNvSpPr>
          <p:nvPr/>
        </p:nvSpPr>
        <p:spPr bwMode="auto">
          <a:xfrm>
            <a:off x="3714744" y="5214950"/>
            <a:ext cx="5274746" cy="942406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r"/>
            <a:r>
              <a:rPr lang="tt-RU" sz="6600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Бегония</a:t>
            </a:r>
            <a:endParaRPr lang="ru-RU" sz="6600" b="1" i="1" kern="10" dirty="0">
              <a:ln w="9525">
                <a:noFill/>
                <a:round/>
                <a:headEnd/>
                <a:tailEnd/>
              </a:ln>
              <a:solidFill>
                <a:srgbClr val="80008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юкка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928802"/>
            <a:ext cx="3381375" cy="4762500"/>
          </a:xfrm>
          <a:prstGeom prst="rect">
            <a:avLst/>
          </a:prstGeom>
        </p:spPr>
      </p:pic>
      <p:sp>
        <p:nvSpPr>
          <p:cNvPr id="5" name="WordArt 4"/>
          <p:cNvSpPr>
            <a:spLocks noChangeArrowheads="1" noChangeShapeType="1" noTextEdit="1"/>
          </p:cNvSpPr>
          <p:nvPr/>
        </p:nvSpPr>
        <p:spPr bwMode="auto">
          <a:xfrm>
            <a:off x="2500298" y="142852"/>
            <a:ext cx="4214810" cy="71438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r"/>
            <a:r>
              <a:rPr lang="tt-RU" sz="6600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Юкка</a:t>
            </a:r>
            <a:endParaRPr lang="ru-RU" sz="6600" b="1" i="1" kern="10" dirty="0">
              <a:ln w="9525">
                <a:noFill/>
                <a:round/>
                <a:headEnd/>
                <a:tailEnd/>
              </a:ln>
              <a:solidFill>
                <a:srgbClr val="80008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  <p:pic>
        <p:nvPicPr>
          <p:cNvPr id="6" name="Рисунок 5" descr="a52304f7621614bfc732f9f05c868ab4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29190" y="1981934"/>
            <a:ext cx="3871310" cy="46818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643174" y="2143116"/>
            <a:ext cx="6034617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Прямоугольник 3"/>
          <p:cNvSpPr/>
          <p:nvPr/>
        </p:nvSpPr>
        <p:spPr>
          <a:xfrm>
            <a:off x="571472" y="142852"/>
            <a:ext cx="5698163" cy="144655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tt-RU" sz="8800" b="1" i="1" kern="10" dirty="0" smtClean="0">
                <a:ln w="9525">
                  <a:noFill/>
                  <a:round/>
                  <a:headEnd/>
                  <a:tailEnd/>
                </a:ln>
                <a:solidFill>
                  <a:srgbClr val="800080"/>
                </a:solidFill>
                <a:effectLst>
                  <a:outerShdw dist="45791" dir="2021404" algn="ctr" rotWithShape="0">
                    <a:srgbClr val="B2B2B2">
                      <a:alpha val="80000"/>
                    </a:srgbClr>
                  </a:outerShdw>
                </a:effectLst>
                <a:latin typeface="Times New Roman"/>
                <a:cs typeface="Times New Roman"/>
              </a:rPr>
              <a:t>Декабрист</a:t>
            </a:r>
            <a:endParaRPr lang="ru-RU" sz="8800" b="1" i="1" kern="10" dirty="0">
              <a:ln w="9525">
                <a:noFill/>
                <a:round/>
                <a:headEnd/>
                <a:tailEnd/>
              </a:ln>
              <a:solidFill>
                <a:srgbClr val="800080"/>
              </a:solidFill>
              <a:effectLst>
                <a:outerShdw dist="45791" dir="2021404" algn="ctr" rotWithShape="0">
                  <a:srgbClr val="B2B2B2">
                    <a:alpha val="80000"/>
                  </a:srgbClr>
                </a:outerShdw>
              </a:effectLst>
              <a:latin typeface="Times New Roman"/>
              <a:cs typeface="Times New Roman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67</TotalTime>
  <Words>20</Words>
  <Application>Microsoft Office PowerPoint</Application>
  <PresentationFormat>Экран (4:3)</PresentationFormat>
  <Paragraphs>13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Рускус</vt:lpstr>
      <vt:lpstr>Слайд 12</vt:lpstr>
    </vt:vector>
  </TitlesOfParts>
  <Company>MultiDVD Team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14</cp:revision>
  <dcterms:created xsi:type="dcterms:W3CDTF">2012-10-16T15:08:43Z</dcterms:created>
  <dcterms:modified xsi:type="dcterms:W3CDTF">2012-10-21T08:32:23Z</dcterms:modified>
</cp:coreProperties>
</file>