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3" r:id="rId5"/>
    <p:sldId id="279" r:id="rId6"/>
    <p:sldId id="262" r:id="rId7"/>
    <p:sldId id="272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D51D5E-2F86-4648-AF7E-6D8D6D00C21E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E4FAB1-4029-460B-96FE-2B9E9CEDD4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underkind-blog.ru/wp-content/uploads/2012/01/Veseloe_zanyatiy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80728"/>
            <a:ext cx="6172200" cy="27363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Презентация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Тема: «Использование инновационных методик в продуктивной деятельности с применением конструктора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Кукуруктор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301208"/>
            <a:ext cx="2232248" cy="1073714"/>
          </a:xfrm>
        </p:spPr>
        <p:txBody>
          <a:bodyPr>
            <a:normAutofit/>
          </a:bodyPr>
          <a:lstStyle/>
          <a:p>
            <a:r>
              <a:rPr lang="ru-RU" b="0" dirty="0"/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err="1" smtClean="0"/>
              <a:t>Кукуруктор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" y="1623060"/>
            <a:ext cx="3909789" cy="4902284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932040" y="1600200"/>
            <a:ext cx="2995808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кукуруктор</a:t>
            </a:r>
            <a:r>
              <a:rPr lang="ru-RU" dirty="0" smtClean="0"/>
              <a:t>» - развивающая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игрушка-конструктор</a:t>
            </a:r>
            <a:r>
              <a:rPr lang="ru-RU" dirty="0" smtClean="0"/>
              <a:t> нового поколения из натурального и безопасного материала! подобные наборы для детского творчества стали любимы и популярны.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 err="1" smtClean="0">
                <a:solidFill>
                  <a:schemeClr val="tx1"/>
                </a:solidFill>
              </a:rPr>
              <a:t>Кукуруктор</a:t>
            </a:r>
            <a:r>
              <a:rPr lang="ru-RU" sz="1800" dirty="0" smtClean="0">
                <a:solidFill>
                  <a:schemeClr val="tx1"/>
                </a:solidFill>
              </a:rPr>
              <a:t>», безопасен для организма, так как произведён из кукурузной муки с добавлением пищевых красителей. </a:t>
            </a: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 smtClean="0">
                <a:solidFill>
                  <a:schemeClr val="tx1"/>
                </a:solidFill>
              </a:rPr>
              <a:t>Красочные </a:t>
            </a:r>
            <a:r>
              <a:rPr lang="ru-RU" sz="1800" dirty="0">
                <a:solidFill>
                  <a:schemeClr val="tx1"/>
                </a:solidFill>
              </a:rPr>
              <a:t>детали конструктора можно разрезать, сплющивать, вырезать элементы любой формы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816424" cy="4464496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772816"/>
            <a:ext cx="3657600" cy="4392488"/>
          </a:xfrm>
        </p:spPr>
      </p:pic>
    </p:spTree>
    <p:extLst>
      <p:ext uri="{BB962C8B-B14F-4D97-AF65-F5344CB8AC3E}">
        <p14:creationId xmlns:p14="http://schemas.microsoft.com/office/powerpoint/2010/main" val="19543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Для составления композиций клей не нужен, необходимо лишь промокнуть детали влажной губкой и соединить вместе. Что значительно облегчает работу с данным материалом. 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2132856"/>
            <a:ext cx="3758009" cy="3672408"/>
          </a:xfrm>
        </p:spPr>
      </p:pic>
      <p:pic>
        <p:nvPicPr>
          <p:cNvPr id="6" name="Рисунок 5" descr="Веселые занятия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38437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4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65618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Красочные детали конструктора хорошо развивает тактильное и света ощущение </a:t>
            </a:r>
            <a:r>
              <a:rPr lang="ru-RU" sz="1800" dirty="0" smtClean="0">
                <a:solidFill>
                  <a:schemeClr val="tx1"/>
                </a:solidFill>
              </a:rPr>
              <a:t>ребенка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также стимулирует и развивает мелкую моторику, воображение и творческие способности ребенка.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Кукуруктор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» воплощает в жизнь любые фантазии и идеи.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9" y="1651260"/>
            <a:ext cx="7015942" cy="4771505"/>
          </a:xfrm>
        </p:spPr>
      </p:pic>
    </p:spTree>
    <p:extLst>
      <p:ext uri="{BB962C8B-B14F-4D97-AF65-F5344CB8AC3E}">
        <p14:creationId xmlns:p14="http://schemas.microsoft.com/office/powerpoint/2010/main" val="8901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76672"/>
            <a:ext cx="2376264" cy="79208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В Африке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11278"/>
          <a:stretch>
            <a:fillRect/>
          </a:stretch>
        </p:blipFill>
        <p:spPr>
          <a:xfrm>
            <a:off x="179512" y="188640"/>
            <a:ext cx="5904656" cy="655272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765798" y="5877272"/>
            <a:ext cx="1406602" cy="72008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Маша К.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Ярослава Б.</a:t>
            </a:r>
          </a:p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Севинч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А.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432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Хоккей </a:t>
            </a:r>
            <a:r>
              <a:rPr lang="ru-RU" dirty="0" smtClean="0"/>
              <a:t>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Лыжные гонки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3968" y="6021288"/>
            <a:ext cx="4055360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Ярослава Б.                              Маша К.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Глеб К.                                      </a:t>
            </a:r>
            <a:r>
              <a:rPr lang="ru-RU" dirty="0" err="1" smtClean="0">
                <a:solidFill>
                  <a:schemeClr val="accent3"/>
                </a:solidFill>
              </a:rPr>
              <a:t>Севинч</a:t>
            </a:r>
            <a:r>
              <a:rPr lang="ru-RU" dirty="0" smtClean="0">
                <a:solidFill>
                  <a:schemeClr val="accent3"/>
                </a:solidFill>
              </a:rPr>
              <a:t> А.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657600" cy="52518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36712"/>
            <a:ext cx="4320480" cy="5040560"/>
          </a:xfrm>
        </p:spPr>
      </p:pic>
    </p:spTree>
    <p:extLst>
      <p:ext uri="{BB962C8B-B14F-4D97-AF65-F5344CB8AC3E}">
        <p14:creationId xmlns:p14="http://schemas.microsoft.com/office/powerpoint/2010/main" val="42302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МОРЯК                      </a:t>
            </a:r>
            <a:r>
              <a:rPr lang="ru-RU" dirty="0" smtClean="0">
                <a:solidFill>
                  <a:srgbClr val="00B050"/>
                </a:solidFill>
              </a:rPr>
              <a:t>ПАРАШЮТИСТ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40768"/>
            <a:ext cx="3428999" cy="4831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340768"/>
            <a:ext cx="3428999" cy="4831432"/>
          </a:xfrm>
        </p:spPr>
      </p:pic>
    </p:spTree>
    <p:extLst>
      <p:ext uri="{BB962C8B-B14F-4D97-AF65-F5344CB8AC3E}">
        <p14:creationId xmlns:p14="http://schemas.microsoft.com/office/powerpoint/2010/main" val="2509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135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 Тема: «Использование инновационных методик в продуктивной деятельности с применением конструктора Кукуруктор»</vt:lpstr>
      <vt:lpstr>Кукуруктор</vt:lpstr>
      <vt:lpstr>«Кукуруктор», безопасен для организма, так как произведён из кукурузной муки с добавлением пищевых красителей.     Красочные детали конструктора можно разрезать, сплющивать, вырезать элементы любой формы. </vt:lpstr>
      <vt:lpstr>Для составления композиций клей не нужен, необходимо лишь промокнуть детали влажной губкой и соединить вместе. Что значительно облегчает работу с данным материалом.  </vt:lpstr>
      <vt:lpstr>Красочные детали конструктора хорошо развивает тактильное и света ощущение ребенка, также стимулирует и развивает мелкую моторику, воображение и творческие способности ребенка.   «Кукуруктор» воплощает в жизнь любые фантазии и идеи. </vt:lpstr>
      <vt:lpstr>В Африке</vt:lpstr>
      <vt:lpstr>Хоккей                                       Лыжные гонки</vt:lpstr>
      <vt:lpstr>МОРЯК                      ПАРАШЮТИСТ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Кукуруктор </dc:title>
  <dc:creator>Admin</dc:creator>
  <cp:lastModifiedBy>Admin</cp:lastModifiedBy>
  <cp:revision>40</cp:revision>
  <dcterms:created xsi:type="dcterms:W3CDTF">2014-02-04T16:17:50Z</dcterms:created>
  <dcterms:modified xsi:type="dcterms:W3CDTF">2015-11-14T21:35:02Z</dcterms:modified>
</cp:coreProperties>
</file>