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0" autoAdjust="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9A1DC3-9142-4449-9676-B9CEDE93A38B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5B478A-640D-4E00-82FA-2CB4EDF3A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Использование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интерактивных методов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при проведении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родительских собраний.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50071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		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Педагог-психолог МДОУ № 126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Сивиринова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Комсомольск – на – Амуре, 2013 год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При применении любой интерактивной игры необходимо придерживаться следующей последовательности действий: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85720" y="1500174"/>
            <a:ext cx="4193118" cy="7143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групповой ситуации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20" y="2357430"/>
            <a:ext cx="4143404" cy="7703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Инструктирование участников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Моментальный снимок 3 (14.12.2013 17-50).png"/>
          <p:cNvPicPr/>
          <p:nvPr/>
        </p:nvPicPr>
        <p:blipFill>
          <a:blip r:embed="rId2" cstate="print"/>
          <a:srcRect l="17911" t="13053" r="8789" b="14159"/>
          <a:stretch>
            <a:fillRect/>
          </a:stretch>
        </p:blipFill>
        <p:spPr bwMode="auto">
          <a:xfrm>
            <a:off x="4572000" y="1500174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Моментальный снимок 1 (14.12.2013 17-43).png"/>
          <p:cNvPicPr/>
          <p:nvPr/>
        </p:nvPicPr>
        <p:blipFill>
          <a:blip r:embed="rId3" cstate="print"/>
          <a:srcRect l="12500" t="13462" r="15224" b="16880"/>
          <a:stretch>
            <a:fillRect/>
          </a:stretch>
        </p:blipFill>
        <p:spPr bwMode="auto">
          <a:xfrm>
            <a:off x="357158" y="3429000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>
            <a:off x="4429124" y="4643446"/>
            <a:ext cx="3286148" cy="77038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Проведение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429124" y="5500702"/>
            <a:ext cx="3286148" cy="77038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Подведение итогов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57256" cy="910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86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Преимущества интерактивных игр: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могут создать мотивацию. Они пробуждают любопытство участников, доставляют им удовольствие, усиливают интерес к взаимодействию между людьми.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могут создать продолжительную заинтересованность в саморазвитии и в раскрытии своего человеческого и родительского потенциала.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Они облегчают введение новых коммуникативных и поведенческих норм.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помогают человеку увидеть особенности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образовательного процесса в ДОУ, почувствовать всю сложность психических, социальных и организационных процессов, понять их взаимосвязь и научиться их использовать в воспитании детей.</a:t>
            </a:r>
          </a:p>
        </p:txBody>
      </p:sp>
      <p:pic>
        <p:nvPicPr>
          <p:cNvPr id="3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" cy="910834"/>
          </a:xfrm>
          <a:prstGeom prst="rect">
            <a:avLst/>
          </a:prstGeom>
          <a:noFill/>
        </p:spPr>
      </p:pic>
      <p:pic>
        <p:nvPicPr>
          <p:cNvPr id="4" name="Рисунок 3" descr="E:\видео и фото таня работа\проект с чебурашками\фото к собранию 3 проект\DSC01561.JPG"/>
          <p:cNvPicPr/>
          <p:nvPr/>
        </p:nvPicPr>
        <p:blipFill>
          <a:blip r:embed="rId3" cstate="print"/>
          <a:srcRect l="2723" t="21224" r="6125" b="13767"/>
          <a:stretch>
            <a:fillRect/>
          </a:stretch>
        </p:blipFill>
        <p:spPr bwMode="auto">
          <a:xfrm>
            <a:off x="1214414" y="4572008"/>
            <a:ext cx="6057900" cy="21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могут способствовать появлению у родителей новых представлений и ценностных ориентации, основанных на полученном опыте.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могут сбалансировать активность участников.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могут создать позитивную установку у родителей по отношению к педагогу работающему с их детьми и способствовать конструктивной полемике с ним.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Интерактивные игры с родителями способствуют проработке важнейших проблем в воспитании детей дошкольного возраста.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видео и фото таня работа\проект с чебурашками\фото к собранию 3 проект\DSC01566.JPG"/>
          <p:cNvPicPr/>
          <p:nvPr/>
        </p:nvPicPr>
        <p:blipFill>
          <a:blip r:embed="rId2" cstate="print"/>
          <a:srcRect l="16055" t="13193" r="14851" b="12046"/>
          <a:stretch>
            <a:fillRect/>
          </a:stretch>
        </p:blipFill>
        <p:spPr bwMode="auto">
          <a:xfrm>
            <a:off x="357158" y="3643314"/>
            <a:ext cx="3786214" cy="29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Моментальный снимок 9 (14.12.2013 18-26).png"/>
          <p:cNvPicPr/>
          <p:nvPr/>
        </p:nvPicPr>
        <p:blipFill>
          <a:blip r:embed="rId3"/>
          <a:srcRect l="23715" t="13274" r="32504" b="16151"/>
          <a:stretch>
            <a:fillRect/>
          </a:stretch>
        </p:blipFill>
        <p:spPr bwMode="auto">
          <a:xfrm>
            <a:off x="4643438" y="364331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714380" cy="759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2152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irchCTT" pitchFamily="2" charset="0"/>
              </a:rPr>
              <a:t>«</a:t>
            </a:r>
            <a:r>
              <a:rPr lang="ru-RU" sz="2800" b="1" dirty="0">
                <a:latin typeface="BirchCTT" pitchFamily="2" charset="0"/>
              </a:rPr>
              <a:t>В дошкольные годы ребенок почти полностью идентифицирует себя с семьей, открывая и утверждая себя и других людей преимущественно через суждения, оценку и поступки родителей». Поэтому</a:t>
            </a:r>
            <a:r>
              <a:rPr lang="ru-RU" sz="2800" b="1" dirty="0" smtClean="0">
                <a:latin typeface="BirchCTT" pitchFamily="2" charset="0"/>
              </a:rPr>
              <a:t>, </a:t>
            </a:r>
            <a:r>
              <a:rPr lang="ru-RU" sz="2800" b="1" dirty="0">
                <a:latin typeface="BirchCTT" pitchFamily="2" charset="0"/>
              </a:rPr>
              <a:t>задачи воспитания могут быть успешно решены только в том случае, если поддерживается связь с семьей, если между воспитателями и родителями установились отношения доверия и сотрудничества</a:t>
            </a:r>
            <a:r>
              <a:rPr lang="ru-RU" sz="2800" b="1" dirty="0" smtClean="0">
                <a:latin typeface="BirchCTT" pitchFamily="2" charset="0"/>
              </a:rPr>
              <a:t>».</a:t>
            </a:r>
          </a:p>
          <a:p>
            <a:pPr algn="ctr"/>
            <a:endParaRPr lang="ru-RU" sz="2800" b="1" dirty="0" smtClean="0">
              <a:latin typeface="BirchCTT" pitchFamily="2" charset="0"/>
            </a:endParaRPr>
          </a:p>
          <a:p>
            <a:r>
              <a:rPr lang="ru-RU" sz="2800" b="1" dirty="0" smtClean="0">
                <a:latin typeface="BirchCTT" pitchFamily="2" charset="0"/>
              </a:rPr>
              <a:t>В. А. Сухомлинский </a:t>
            </a:r>
            <a:endParaRPr lang="ru-RU" sz="2800" b="1" dirty="0">
              <a:latin typeface="BirchCTT" pitchFamily="2" charset="0"/>
            </a:endParaRPr>
          </a:p>
        </p:txBody>
      </p:sp>
      <p:pic>
        <p:nvPicPr>
          <p:cNvPr id="2050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14300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14290"/>
            <a:ext cx="771530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В основе взаимодействия ДОУ и семьи должно лежать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сотрудничество педагогов и родителей, которое предполагает равенство позиций партнеров, уважительное отношение друг к другу взаимодействующих сторон с учетом индивидуальных возможностей и способностей. 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Сотрудничество предполагает не только взаимные действия, но и взаимопонимание, взаимоуважение, взаимодоверие,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взаимопознание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взаимовлияние.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	В связи с этим, вопрос поиска и осуществления современных форм взаимодействия дошкольного учреждения с семьей на сегодняшний день является одним из актуальных.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14300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родительского собрания возможно при: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изменении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методов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проведения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шире использовать активные методы взаимодействия, позволяющие вовлечь родителей в процесс обучения, развития и познания собственного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изменении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представлений о родителях.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современные люди, готовые к обучению, саморазвитию и сотрудничеству, активные участники «разговора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Требования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к методам взаимодействия с семьей: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оригинальность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143008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	Интерактивный </a:t>
            </a:r>
            <a:r>
              <a:rPr lang="ru-RU" dirty="0" smtClean="0">
                <a:latin typeface="Georgia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способный взаимодействовать или находится в режиме беседы, диалога с чем-либо (например, компьютером) или кем-либо (например, человеком).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929058" y="1214422"/>
            <a:ext cx="4643470" cy="642942"/>
          </a:xfrm>
          <a:prstGeom prst="wedgeRoundRectCallout">
            <a:avLst>
              <a:gd name="adj1" fmla="val -45336"/>
              <a:gd name="adj2" fmla="val 8495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специальная форма организации, с комфортными условиями взаимодействия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Основные характеристики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интерактива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857620" y="2143116"/>
            <a:ext cx="4786346" cy="642942"/>
          </a:xfrm>
          <a:prstGeom prst="wedgeRoundRectCallout">
            <a:avLst>
              <a:gd name="adj1" fmla="val -45336"/>
              <a:gd name="adj2" fmla="val 878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участники оказываются вовлеченными в процесс познания, обсуждения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57620" y="3143248"/>
            <a:ext cx="4786346" cy="785818"/>
          </a:xfrm>
          <a:prstGeom prst="wedgeRoundRectCallout">
            <a:avLst>
              <a:gd name="adj1" fmla="val -45336"/>
              <a:gd name="adj2" fmla="val 8495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диалоговое общение ведет к совместному принятию общих, но значимых для каждого участника задач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7620" y="4286256"/>
            <a:ext cx="4786346" cy="642942"/>
          </a:xfrm>
          <a:prstGeom prst="wedgeRoundRectCallout">
            <a:avLst>
              <a:gd name="adj1" fmla="val -45336"/>
              <a:gd name="adj2" fmla="val 8495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исключается доминирование как одного выступающего, так и одного мнения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29058" y="5214950"/>
            <a:ext cx="4143404" cy="1357322"/>
          </a:xfrm>
          <a:prstGeom prst="wedgeRoundRectCallout">
            <a:avLst>
              <a:gd name="adj1" fmla="val -40257"/>
              <a:gd name="adj2" fmla="val 5742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учатся взвешивать альтернативные мнения, принимать продуманные решения, правильно выражать свои мысли, участвовать в дискуссиях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2500306"/>
            <a:ext cx="3286148" cy="1928826"/>
          </a:xfrm>
          <a:prstGeom prst="wedgeRoundRectCallout">
            <a:avLst>
              <a:gd name="adj1" fmla="val 1858"/>
              <a:gd name="adj2" fmla="val -578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может не только выразить свое мнение, дать оценку, но и, услышав доказательные аргументы, отказаться от своей точки зрения или существенно изменить ее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4786322"/>
            <a:ext cx="3429024" cy="1785950"/>
          </a:xfrm>
          <a:prstGeom prst="wedgeRoundRectCallout">
            <a:avLst>
              <a:gd name="adj1" fmla="val 1858"/>
              <a:gd name="adj2" fmla="val -578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продуктивность работы группы;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удовлетворенность членов группы совместной деятельностью.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142986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5724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	Использование интерактивных методов позволяет  решить сразу несколько психолого-педагогических задач: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ставит родителей в активную позицию;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ломает традиционные стереотипы родительского собрания;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повышает готовность родителей к взаимодействию с психологом, педагогами и другими специалистами;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выполняет диагностическую функцию.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позволяет значительно углубить воздействие педагога-психолога  на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способствует осуществлению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фасилитации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видео и фото таня работа\проект с чебурашками\фото к собранию 3 проект\DSC01571.JPG"/>
          <p:cNvPicPr/>
          <p:nvPr/>
        </p:nvPicPr>
        <p:blipFill>
          <a:blip r:embed="rId2" cstate="print"/>
          <a:srcRect l="9035" t="15488" r="5924"/>
          <a:stretch>
            <a:fillRect/>
          </a:stretch>
        </p:blipFill>
        <p:spPr bwMode="auto">
          <a:xfrm>
            <a:off x="1979712" y="3805393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928694" cy="986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6438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Применение интерактивных методов на родительском собрании требует некоторой подготовки и учета определенных условий: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Обеспечение безопасности участников.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Заинтересованность родителей.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Организованность пространства.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Предупреждение родителей о предстоящем мероприятии заранее.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Выбор оптимального времени на родительском собрании для применения активных методов взаимодействия.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Моментальный снимок 11 (14.12.2013 18-27).png"/>
          <p:cNvPicPr/>
          <p:nvPr/>
        </p:nvPicPr>
        <p:blipFill>
          <a:blip r:embed="rId2"/>
          <a:srcRect l="20398" t="13496" b="13053"/>
          <a:stretch>
            <a:fillRect/>
          </a:stretch>
        </p:blipFill>
        <p:spPr bwMode="auto">
          <a:xfrm>
            <a:off x="357158" y="400050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видео и фото таня работа\проект с чебурашками\фото к собранию 3 проект\DSC01551.JPG"/>
          <p:cNvPicPr/>
          <p:nvPr/>
        </p:nvPicPr>
        <p:blipFill>
          <a:blip r:embed="rId3" cstate="print"/>
          <a:srcRect l="13614" t="36711" r="17246"/>
          <a:stretch>
            <a:fillRect/>
          </a:stretch>
        </p:blipFill>
        <p:spPr bwMode="auto">
          <a:xfrm>
            <a:off x="4214810" y="4000504"/>
            <a:ext cx="3809677" cy="265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14300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286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Разновидности интерактивных методов: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в мини-группах и индивидуально,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дискуссии,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видеозаписи деятельности детей и фрагментов непосредственно-образовательной деятельности,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беседы-консультации по поводу конкретной проблемы,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«круглые столы» с участием приглашенных специалистов,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поведения детей, взрослых,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интерактивные игры и многое другое.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видео и фото таня работа\проект с чебурашками\фото к собранию 3 проект\DSC01546.JPG"/>
          <p:cNvPicPr>
            <a:picLocks noChangeAspect="1" noChangeArrowheads="1"/>
          </p:cNvPicPr>
          <p:nvPr/>
        </p:nvPicPr>
        <p:blipFill>
          <a:blip r:embed="rId2" cstate="print"/>
          <a:srcRect t="28889"/>
          <a:stretch>
            <a:fillRect/>
          </a:stretch>
        </p:blipFill>
        <p:spPr bwMode="auto">
          <a:xfrm>
            <a:off x="1357290" y="4000504"/>
            <a:ext cx="5357850" cy="2571768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"/>
            <a:ext cx="785818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2868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Интерактивная игра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это интервенция (вмешательство) ведущего в групповую ситуацию «здесь и теперь», которая структурирует активность членов группы в соответствии с определенной целью.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Подбор игр зависит: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от целей, которые ставятся на родительском собрании;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от количества участников;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от времени, необходимого для проведения и последующей оценки интерактивной игры;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от средств общения, которые задействуются в ходе их проведения.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Моментальный снимок 4 (14.12.2013 18-21).png"/>
          <p:cNvPicPr/>
          <p:nvPr/>
        </p:nvPicPr>
        <p:blipFill>
          <a:blip r:embed="rId2"/>
          <a:srcRect l="20564" t="13053" b="13496"/>
          <a:stretch>
            <a:fillRect/>
          </a:stretch>
        </p:blipFill>
        <p:spPr bwMode="auto">
          <a:xfrm>
            <a:off x="285720" y="3786190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Моментальный снимок 13 (14.12.2013 18-28).png"/>
          <p:cNvPicPr/>
          <p:nvPr/>
        </p:nvPicPr>
        <p:blipFill>
          <a:blip r:embed="rId3"/>
          <a:srcRect t="12611" b="13274"/>
          <a:stretch>
            <a:fillRect/>
          </a:stretch>
        </p:blipFill>
        <p:spPr bwMode="auto">
          <a:xfrm>
            <a:off x="4071934" y="3857628"/>
            <a:ext cx="392909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Documents and Settings\Администратор\Мои документы\анимация\Анимашки\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028708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</TotalTime>
  <Words>585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BirchCTT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Использование  интерактивных методов  при проведении  родительских собраний.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интерактивных методов  при проведении  родительских собраний.</dc:title>
  <dc:creator>павел</dc:creator>
  <cp:lastModifiedBy>Татьяна Сивиринова</cp:lastModifiedBy>
  <cp:revision>37</cp:revision>
  <dcterms:created xsi:type="dcterms:W3CDTF">2013-12-17T00:54:17Z</dcterms:created>
  <dcterms:modified xsi:type="dcterms:W3CDTF">2015-11-14T01:25:15Z</dcterms:modified>
</cp:coreProperties>
</file>