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68" r:id="rId13"/>
    <p:sldId id="265" r:id="rId14"/>
    <p:sldId id="266" r:id="rId15"/>
    <p:sldId id="267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AFB-BE90-4B39-9560-2D9D9D483B8F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EE73-222C-4703-99C2-7170A31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AFB-BE90-4B39-9560-2D9D9D483B8F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EE73-222C-4703-99C2-7170A31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AFB-BE90-4B39-9560-2D9D9D483B8F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EE73-222C-4703-99C2-7170A31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AFB-BE90-4B39-9560-2D9D9D483B8F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EE73-222C-4703-99C2-7170A31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AFB-BE90-4B39-9560-2D9D9D483B8F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EE73-222C-4703-99C2-7170A31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AFB-BE90-4B39-9560-2D9D9D483B8F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EE73-222C-4703-99C2-7170A31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AFB-BE90-4B39-9560-2D9D9D483B8F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EE73-222C-4703-99C2-7170A31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AFB-BE90-4B39-9560-2D9D9D483B8F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EE73-222C-4703-99C2-7170A31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AFB-BE90-4B39-9560-2D9D9D483B8F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EE73-222C-4703-99C2-7170A31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AFB-BE90-4B39-9560-2D9D9D483B8F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EE73-222C-4703-99C2-7170A31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AFB-BE90-4B39-9560-2D9D9D483B8F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EE73-222C-4703-99C2-7170A31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2AFB-BE90-4B39-9560-2D9D9D483B8F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EE73-222C-4703-99C2-7170A3166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643338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sz="5300" b="1" smtClean="0"/>
              <a:t>Мастер-класс родителям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>«Игры для развития </a:t>
            </a:r>
            <a:r>
              <a:rPr lang="ru-RU" sz="5300" b="1" dirty="0" err="1" smtClean="0"/>
              <a:t>сенсорики</a:t>
            </a:r>
            <a:r>
              <a:rPr lang="ru-RU" sz="5300" b="1" dirty="0" smtClean="0"/>
              <a:t>».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643074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Воспитатель                          </a:t>
            </a:r>
            <a:r>
              <a:rPr lang="ru-RU" dirty="0" err="1" smtClean="0"/>
              <a:t>Гайнутдинова</a:t>
            </a:r>
            <a:r>
              <a:rPr lang="ru-RU" dirty="0" smtClean="0"/>
              <a:t> Г.И.</a:t>
            </a:r>
            <a:endParaRPr lang="ru-RU" dirty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Игра «Украшаем с пробками»</a:t>
            </a:r>
            <a:endParaRPr lang="ru-RU" sz="4000" b="1" dirty="0"/>
          </a:p>
        </p:txBody>
      </p:sp>
      <p:pic>
        <p:nvPicPr>
          <p:cNvPr id="5" name="Содержимое 4" descr="DSC045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4210080" cy="4500594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Содержимое 5" descr="DSC045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714488"/>
            <a:ext cx="4038600" cy="4572032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Игра «Рисуем на крупе».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Возьмем поднос или плоское блюдо с ярким рисунком. Тонким равномерным слоем нужно рассыпать на поднос любую мелкую крупу. </a:t>
            </a:r>
          </a:p>
          <a:p>
            <a:r>
              <a:rPr lang="ru-RU" dirty="0" smtClean="0"/>
              <a:t>Проведите пальчиком ребенка по крупе. Получится яркая контрастная линия. Такое рисование способствует развитию не только мелкой моторики рук, но и массажирует пальчики ребенка. И плюс ко всему развитие фантазии и воображения.</a:t>
            </a:r>
            <a:endParaRPr lang="ru-RU" dirty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Игры с крупой</a:t>
            </a:r>
            <a:endParaRPr lang="ru-RU" b="1" dirty="0"/>
          </a:p>
        </p:txBody>
      </p:sp>
      <p:pic>
        <p:nvPicPr>
          <p:cNvPr id="5" name="Содержимое 4" descr="DSC045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210080" cy="4643470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Содержимое 5" descr="DSC045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43050"/>
            <a:ext cx="4281518" cy="4643470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Игра с прищепками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757758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i="1" dirty="0" smtClean="0"/>
              <a:t>Игры </a:t>
            </a:r>
            <a:r>
              <a:rPr lang="ru-RU" sz="2400" i="1" dirty="0"/>
              <a:t>с прищепками идеально подходят для развития мелкой моторики пальчиков. К сожалению, немногие родители знают, зачем вообще развивать мелкую моторику. Все дело в том, что речевой и двигательный центры расположены рядом в коре головного мозга, отсюда вытекает связь между осязанием и развитием речи. Чем больше ваш малыш ощупывает предметы (желательно различной формы и фактуры), тем меньше вероятность возникновения у него проблем с речью.</a:t>
            </a:r>
            <a:endParaRPr lang="ru-RU" sz="2400" dirty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Как </a:t>
            </a:r>
            <a:r>
              <a:rPr lang="ru-RU" b="1" dirty="0"/>
              <a:t>играть: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smtClean="0"/>
              <a:t>Дети сначала учатся только снимать прищепки, и лишь потом одевать. </a:t>
            </a:r>
          </a:p>
          <a:p>
            <a:pPr>
              <a:buNone/>
            </a:pPr>
            <a:r>
              <a:rPr lang="ru-RU" sz="3000" dirty="0" smtClean="0"/>
              <a:t>Для поддержания интереса можно использовать стишки, </a:t>
            </a:r>
            <a:r>
              <a:rPr lang="ru-RU" sz="3000" dirty="0" err="1" smtClean="0"/>
              <a:t>потешки</a:t>
            </a:r>
            <a:r>
              <a:rPr lang="ru-RU" sz="3000" dirty="0" smtClean="0"/>
              <a:t>.</a:t>
            </a:r>
          </a:p>
          <a:p>
            <a:pPr>
              <a:buNone/>
            </a:pPr>
            <a:r>
              <a:rPr lang="ru-RU" sz="3000" dirty="0" smtClean="0"/>
              <a:t> </a:t>
            </a:r>
            <a:r>
              <a:rPr lang="ru-RU" sz="1100" dirty="0" smtClean="0"/>
              <a:t>  </a:t>
            </a:r>
          </a:p>
          <a:p>
            <a:pPr>
              <a:buNone/>
            </a:pPr>
            <a:r>
              <a:rPr lang="ru-RU" sz="3000" dirty="0" smtClean="0"/>
              <a:t> «</a:t>
            </a:r>
            <a:r>
              <a:rPr lang="ru-RU" sz="3000" dirty="0"/>
              <a:t>Рано утром встал гусенок.</a:t>
            </a:r>
          </a:p>
          <a:p>
            <a:pPr>
              <a:buNone/>
            </a:pPr>
            <a:r>
              <a:rPr lang="ru-RU" sz="3000" dirty="0" smtClean="0"/>
              <a:t>    Пальцы </a:t>
            </a:r>
            <a:r>
              <a:rPr lang="ru-RU" sz="3000" dirty="0"/>
              <a:t>щиплет он спросонок. »</a:t>
            </a:r>
          </a:p>
          <a:p>
            <a:pPr>
              <a:buNone/>
            </a:pPr>
            <a:r>
              <a:rPr lang="ru-RU" sz="3000" i="1" dirty="0" smtClean="0"/>
              <a:t>    </a:t>
            </a:r>
            <a:r>
              <a:rPr lang="ru-RU" sz="2400" i="1" dirty="0" smtClean="0"/>
              <a:t>Смена </a:t>
            </a:r>
            <a:r>
              <a:rPr lang="ru-RU" sz="2400" i="1" dirty="0"/>
              <a:t>рук</a:t>
            </a:r>
          </a:p>
          <a:p>
            <a:pPr>
              <a:buNone/>
            </a:pPr>
            <a:r>
              <a:rPr lang="ru-RU" sz="3000" dirty="0" smtClean="0"/>
              <a:t>    «</a:t>
            </a:r>
            <a:r>
              <a:rPr lang="ru-RU" sz="3000" dirty="0"/>
              <a:t>Скорее корма дайте мне.</a:t>
            </a:r>
          </a:p>
          <a:p>
            <a:pPr>
              <a:buNone/>
            </a:pPr>
            <a:r>
              <a:rPr lang="ru-RU" sz="3000" dirty="0" smtClean="0"/>
              <a:t>    Мне </a:t>
            </a:r>
            <a:r>
              <a:rPr lang="ru-RU" sz="3000" dirty="0"/>
              <a:t>и всей моей семье! »</a:t>
            </a:r>
          </a:p>
          <a:p>
            <a:endParaRPr lang="ru-RU" dirty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Пальчиковая гимнастика </a:t>
            </a:r>
            <a:endParaRPr lang="ru-RU" b="1" dirty="0"/>
          </a:p>
        </p:txBody>
      </p:sp>
      <p:pic>
        <p:nvPicPr>
          <p:cNvPr id="7" name="Содержимое 6" descr="DSC045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4138642" cy="4000528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Содержимое 7" descr="DSC045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8802"/>
            <a:ext cx="4210080" cy="4000528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Игра на рефлексию «Солнышко»</a:t>
            </a:r>
            <a:endParaRPr lang="ru-RU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Мы предложили родителям оценить наш мастер – класс, для этого нужно было обмакнуть пальчик в соответствующую краску и оставить отпечаток на солнышке как лучик. </a:t>
            </a:r>
          </a:p>
          <a:p>
            <a:r>
              <a:rPr lang="ru-RU" b="1" dirty="0" smtClean="0"/>
              <a:t>Красный цвет </a:t>
            </a:r>
            <a:r>
              <a:rPr lang="ru-RU" dirty="0" smtClean="0"/>
              <a:t>– всё понравилось, игры будут использовать дома; </a:t>
            </a:r>
          </a:p>
          <a:p>
            <a:r>
              <a:rPr lang="ru-RU" b="1" dirty="0" smtClean="0"/>
              <a:t>Желтый цвет </a:t>
            </a:r>
            <a:r>
              <a:rPr lang="ru-RU" dirty="0" smtClean="0"/>
              <a:t>– понравилось, но не все, что – то возьмут на заметку; </a:t>
            </a:r>
          </a:p>
          <a:p>
            <a:r>
              <a:rPr lang="ru-RU" b="1" dirty="0" smtClean="0"/>
              <a:t>Оранжевый цвет </a:t>
            </a:r>
            <a:r>
              <a:rPr lang="ru-RU" dirty="0" smtClean="0"/>
              <a:t>– не научились ничему новому.</a:t>
            </a:r>
          </a:p>
          <a:p>
            <a:endParaRPr lang="ru-RU" dirty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Итог мастер-класса</a:t>
            </a:r>
            <a:endParaRPr lang="ru-RU" b="1" dirty="0"/>
          </a:p>
        </p:txBody>
      </p:sp>
      <p:pic>
        <p:nvPicPr>
          <p:cNvPr id="4" name="Содержимое 3" descr="DSC045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A061"/>
                    </a:gs>
                  </a:gsLst>
                  <a:lin ang="5400000" scaled="1"/>
                </a:gradFill>
                <a:latin typeface="Impact"/>
              </a:rPr>
              <a:t>Спасибо </a:t>
            </a:r>
            <a:br>
              <a:rPr lang="ru-RU" sz="6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A061"/>
                    </a:gs>
                  </a:gsLst>
                  <a:lin ang="5400000" scaled="1"/>
                </a:gradFill>
                <a:latin typeface="Impact"/>
              </a:rPr>
            </a:br>
            <a:r>
              <a:rPr lang="ru-RU" sz="6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A061"/>
                    </a:gs>
                  </a:gsLst>
                  <a:lin ang="5400000" scaled="1"/>
                </a:gradFill>
                <a:latin typeface="Impact"/>
              </a:rPr>
              <a:t>за внимание</a:t>
            </a:r>
            <a:endParaRPr lang="ru-RU" sz="6600" b="1" dirty="0"/>
          </a:p>
        </p:txBody>
      </p:sp>
      <p:pic>
        <p:nvPicPr>
          <p:cNvPr id="4" name="Picture 11" descr="логический доми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14480" y="2928934"/>
            <a:ext cx="5857916" cy="341789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54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Цель 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7929618" cy="4411675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    </a:t>
            </a:r>
            <a:r>
              <a:rPr lang="ru-RU" sz="3600" dirty="0" smtClean="0"/>
              <a:t>заинтересовать и помочь родителям с минимальными затратами сил и времени осуществлять целенаправленную работу по развитию мелкой моторики и сенсорному развитию детей младшего дошкольного возраста в домашних условиях</a:t>
            </a:r>
            <a:endParaRPr lang="ru-RU" sz="3600" dirty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3000" dirty="0"/>
              <a:t>познакомить родителей с понятием «сенсорные эталоны»;</a:t>
            </a:r>
          </a:p>
          <a:p>
            <a:r>
              <a:rPr lang="ru-RU" sz="3000" dirty="0"/>
              <a:t>познакомить с играми и упражнениями, направленными на формирование сенсорных эталонов и развитие мелкой моторики руки, которые можно организовать в домашних условиях;</a:t>
            </a:r>
          </a:p>
          <a:p>
            <a:r>
              <a:rPr lang="ru-RU" sz="3000" dirty="0"/>
              <a:t>создание условий для укрепления сотрудничества между детским садом и семьей и развития творческих способностей детей и родителей.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Что </a:t>
            </a:r>
            <a:r>
              <a:rPr lang="ru-RU" b="1" dirty="0">
                <a:latin typeface="+mn-lt"/>
              </a:rPr>
              <a:t>такое сенсорное развитие?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7200" b="1" dirty="0" smtClean="0"/>
              <a:t>         </a:t>
            </a:r>
          </a:p>
          <a:p>
            <a:pPr algn="just">
              <a:buNone/>
            </a:pPr>
            <a:r>
              <a:rPr lang="ru-RU" sz="7200" b="1" dirty="0"/>
              <a:t> </a:t>
            </a:r>
            <a:r>
              <a:rPr lang="ru-RU" sz="7200" b="1" dirty="0" smtClean="0"/>
              <a:t>    </a:t>
            </a:r>
            <a:r>
              <a:rPr lang="ru-RU" sz="7400" b="1" dirty="0" smtClean="0"/>
              <a:t>Сенсорное </a:t>
            </a:r>
            <a:r>
              <a:rPr lang="ru-RU" sz="7400" b="1" dirty="0"/>
              <a:t>развитие ребенка </a:t>
            </a:r>
            <a:r>
              <a:rPr lang="ru-RU" sz="7400" dirty="0"/>
              <a:t>– это развитие его восприятия и </a:t>
            </a:r>
            <a:r>
              <a:rPr lang="ru-RU" sz="7400" dirty="0" smtClean="0"/>
              <a:t>формирование представлений </a:t>
            </a:r>
            <a:r>
              <a:rPr lang="ru-RU" sz="7400" dirty="0"/>
              <a:t>о внешних свойствах предметов: их форме, цвете, величине, положении в пространстве, а также запахе, вкусе и т. п.</a:t>
            </a:r>
          </a:p>
          <a:p>
            <a:pPr algn="just">
              <a:buNone/>
            </a:pPr>
            <a:r>
              <a:rPr lang="ru-RU" sz="7400" dirty="0" smtClean="0"/>
              <a:t>        Значение </a:t>
            </a:r>
            <a:r>
              <a:rPr lang="ru-RU" sz="7400" dirty="0"/>
              <a:t>сенсорного развития в раннем и дошкольном детстве трудно переоценить. Именно этот возраст наиболее благоприятен для совершенствования деятельности органов чувств, формировании сенсорных эталонов – цвет, форма, величина, накопления представлений об окружающем мире. </a:t>
            </a:r>
          </a:p>
          <a:p>
            <a:pPr algn="just">
              <a:buNone/>
            </a:pPr>
            <a:r>
              <a:rPr lang="ru-RU" sz="4500" dirty="0" smtClean="0"/>
              <a:t>.</a:t>
            </a:r>
            <a:endParaRPr lang="ru-RU" sz="4500" dirty="0"/>
          </a:p>
          <a:p>
            <a:pPr algn="just">
              <a:buNone/>
            </a:pPr>
            <a:r>
              <a:rPr lang="ru-RU" dirty="0" smtClean="0"/>
              <a:t>        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Мастер- класс  </a:t>
            </a:r>
            <a:r>
              <a:rPr lang="ru-RU" sz="4000" b="1" dirty="0" smtClean="0">
                <a:latin typeface="+mn-lt"/>
              </a:rPr>
              <a:t>родителям: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Мы предложили родителям очень простые, но в тоже время очень интересные, а главное познавательные игры, которые смогут организовать с детьми прямо на кухне. А самое главное, что такие игры не требуют особой подготовки, а материалом для игр послужит то, что легко найти в доме каждой хозяйки.</a:t>
            </a:r>
            <a:endParaRPr lang="ru-RU" dirty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Игра «Мозаика из пробок»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/>
              <a:t>Из разноцветных пробок от пластиковых бутылок или из пуговицы (разного цвета и размера) выложить рисунок. </a:t>
            </a:r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   В таких играх мы закрепляем цвет и форму.</a:t>
            </a:r>
            <a:endParaRPr lang="ru-RU" sz="3600" dirty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Мамы во власти </a:t>
            </a:r>
            <a:r>
              <a:rPr lang="ru-RU" dirty="0" err="1">
                <a:latin typeface="+mn-lt"/>
              </a:rPr>
              <a:t>процесса...полны</a:t>
            </a:r>
            <a:r>
              <a:rPr lang="ru-RU" dirty="0">
                <a:latin typeface="+mn-lt"/>
              </a:rPr>
              <a:t> идей и интереса!</a:t>
            </a:r>
          </a:p>
        </p:txBody>
      </p:sp>
      <p:pic>
        <p:nvPicPr>
          <p:cNvPr id="7" name="Содержимое 6" descr="DSC045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4038600" cy="4429156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Содержимое 7" descr="DSC045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4038600" cy="4500594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Игра «Шагаем в пробках»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     Предлагаем устроить «лыжную эстафету». Две пробки от пластиковых бутылок кладем на стол резьбой вверх. Это – «лыжи». Указательный и средний пальцы встают в них, как ноги. Двигаемся на «лыжах», делая по шагу на каждый ударный слог.</a:t>
            </a:r>
          </a:p>
          <a:p>
            <a:pPr>
              <a:buNone/>
            </a:pPr>
            <a:r>
              <a:rPr lang="ru-RU" sz="2800" i="1" dirty="0" smtClean="0"/>
              <a:t>Мы едем на лыжах, мы мчимся с горы,</a:t>
            </a:r>
          </a:p>
          <a:p>
            <a:pPr>
              <a:buNone/>
            </a:pPr>
            <a:r>
              <a:rPr lang="ru-RU" sz="2800" i="1" dirty="0" smtClean="0"/>
              <a:t>Мы любим забавы холодной зимы.</a:t>
            </a:r>
          </a:p>
          <a:p>
            <a:pPr>
              <a:buNone/>
            </a:pPr>
            <a:r>
              <a:rPr lang="ru-RU" sz="2800" dirty="0" smtClean="0"/>
              <a:t>Можно вспомнить всем известное стихотворение: </a:t>
            </a:r>
            <a:r>
              <a:rPr lang="ru-RU" sz="2800" i="1" dirty="0" smtClean="0"/>
              <a:t>«Мишка косолапый, по лесу идет…»</a:t>
            </a:r>
            <a:endParaRPr lang="ru-RU" sz="2800" dirty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Топ...</a:t>
            </a:r>
            <a:r>
              <a:rPr lang="ru-RU" dirty="0" err="1">
                <a:latin typeface="+mn-lt"/>
              </a:rPr>
              <a:t>топ...не</a:t>
            </a:r>
            <a:r>
              <a:rPr lang="ru-RU" dirty="0">
                <a:latin typeface="+mn-lt"/>
              </a:rPr>
              <a:t> легки в пробках первые шаги!</a:t>
            </a:r>
          </a:p>
        </p:txBody>
      </p:sp>
      <p:pic>
        <p:nvPicPr>
          <p:cNvPr id="6" name="Содержимое 5" descr="DSC045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85926"/>
            <a:ext cx="4038600" cy="4143404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Содержимое 9" descr="DSC045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85926"/>
            <a:ext cx="4038600" cy="4143404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484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Мастер-класс родителям «Игры для развития сенсорики».  </vt:lpstr>
      <vt:lpstr> Цель :  </vt:lpstr>
      <vt:lpstr>Задачи:</vt:lpstr>
      <vt:lpstr>Что такое сенсорное развитие?</vt:lpstr>
      <vt:lpstr>Мастер- класс  родителям:</vt:lpstr>
      <vt:lpstr>Игра «Мозаика из пробок»</vt:lpstr>
      <vt:lpstr>Мамы во власти процесса...полны идей и интереса!</vt:lpstr>
      <vt:lpstr>Игра «Шагаем в пробках»</vt:lpstr>
      <vt:lpstr>Топ...топ...не легки в пробках первые шаги!</vt:lpstr>
      <vt:lpstr>Игра «Украшаем с пробками»</vt:lpstr>
      <vt:lpstr>Игра «Рисуем на крупе».</vt:lpstr>
      <vt:lpstr>Игры с крупой</vt:lpstr>
      <vt:lpstr>Игра с прищепками</vt:lpstr>
      <vt:lpstr>  Как играть:  </vt:lpstr>
      <vt:lpstr>Пальчиковая гимнастика </vt:lpstr>
      <vt:lpstr>Игра на рефлексию «Солнышко»</vt:lpstr>
      <vt:lpstr>Итог мастер-класса</vt:lpstr>
      <vt:lpstr>Спасибо 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–КЛАСС  С  РОДИТЕЛЯМИ  на тему: «Развитие сенсорных способностей через игры  развивающего характера»</dc:title>
  <dc:creator>Айрат</dc:creator>
  <cp:lastModifiedBy>Айрат</cp:lastModifiedBy>
  <cp:revision>33</cp:revision>
  <dcterms:created xsi:type="dcterms:W3CDTF">2014-11-09T16:08:04Z</dcterms:created>
  <dcterms:modified xsi:type="dcterms:W3CDTF">2015-07-04T14:54:41Z</dcterms:modified>
</cp:coreProperties>
</file>