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227F46-6295-4C1D-BA7B-12BB7F81331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06AF98-9821-4319-866D-C496E7B0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90c61b44cf729f5514206fbc24c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552232" cy="4758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5229200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«Путешествие с красной шапочкой»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7984" y="1412776"/>
            <a:ext cx="417646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Маленькая девочка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Весело бежит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тропинке к домику,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 лесу стоит.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этой девочке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бабушке скорей</a:t>
            </a:r>
            <a:r>
              <a:rPr lang="ru-RU" sz="36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Отнести корзинку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пирожками 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ttp://cs317924.vk.me/v317924279/1cfe/DvBvD6e-WG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0" r="18353"/>
          <a:stretch>
            <a:fillRect/>
          </a:stretch>
        </p:blipFill>
        <p:spPr bwMode="auto">
          <a:xfrm>
            <a:off x="1187624" y="836712"/>
            <a:ext cx="3096344" cy="525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MTEhQUExQVFBMVFhQXFBYQFRYWFhgXFxgYFhcXFhUYHCggGBwlGxQVIT0hJyorLjEuFx8zODMsNyguLi4BCgoKDg0OGxAQGywmICQsLCwvLzIsLCwsLDQsLCwsLC8sLCwsLCwsLC8sLCwsLCwsLCwsLCwsLCwsLSwsLCwsLP/AABEIAQsAvQMBEQACEQEDEQH/xAAbAAEAAQUBAAAAAAAAAAAAAAAABAIDBQYHAf/EAEIQAAIBAgQDBgMEBwcDBQAAAAECAAMRBBIhMQVBYQYTIlFxgTKRoQdCgrEUI1JicrLBM2OiwtHh8BVDkhYks9Lx/8QAGwEBAAIDAQEAAAAAAAAAAAAAAAMFAQIEBgf/xAA4EQACAQIEAwUIAAYCAwEAAAAAAQIDEQQSITEFQVETYXGBoSIykbHB0eHwBhQVQlLxI2IzQ3Ik/9oADAMBAAIRAxEAPwDe4AgCAIAgCAIAgCAIAgCAIAgCAIAgCAIAgCAIAgCAIAgCAIAgCAIAgCAIAgCAIAgCAIAgCAIAgCAIAgCAIAgCAIAgCAIAgCAU1KgUXYhR5sQB8zBlJvRFIq3+FKjelN7ezEBfrNXNI3VGbPbvzpVB6KG+iEn6THaR6mewmUjELcAnKx2VwUY+isATNk09jV05LdF2ZNBAEAQBAEAQBAEAQBAEAQBAEAQBAEAQCxia4Ucrm9r7ADdj0Fx8wNyJpOagrsmo0ZVZZYmBxvaRaZvTGZx/3XsW/ANkHQe995XTxMpbHpsLwdW9sweJ7UVmNzUPzkLzPdltDAUILRIspx6p+0fnMZWbvCUnyRk8N2na2VzmU7q4DKfUGZU5xOWrwyD1SMxhOIqw/VsEa2ge7UifS90/CbdDOini2tJFLieFrdI9qcTqKCHaklQD4TSe2uxDCp4lOuoHyIIkrxdt0c8OFqfut+hiMd2kr0rMMjj7ynb8LAAj1N/QzSOMk5baHfDgVOcXq0zaOGY5a9JKqfCwvY7g7FT1BBHtO+MlJXR5ytSlSm4S3RKmSIQBAEAQBAEAQBAEAQBAEAQBANR7ScStn15lR6ISCP8Azz/JfKVuKm5Tyrkeq4LhUodo+ZrvCeC4rHMTRUBAbGpUJWmD5A2JY9AD1tOWrVp0Feb+5Y4riFOh7PPojYKf2b/FnxeqgEhKWgv1L9PISqqcatdxp3Xjv6Fc+KVHa0d+8i477PaqH9XXR+YFRWTfqC0U+OQkvbpteDT+xLS4k2ruPwZr/EeHYjCtavTKjk26n0Yae2/SWdDE0cQr0pX+fwev0LHD46FT3X9y7gcZa1jpJJROyUY1FobIW/SKWT/updqR6/eS/kwHzAPKIO6ysqpwdCp2i25+BreJqXUddZhKzLaCTV0Z77PMfY1MOT/eJ9Fcfym38UscNK6seT49hrSjVXg/p6fI3edR54QBAEAQBAEAQBAEAQBAEAQAIBzk0P0mtQpkkLUILkb5cpqOR1sG9zKLEV1SU6r5fV2XzPb3eHwiy72SXidKNdaSrSpqPCoCUqWygbZm5n+u5M87OhVxUmm7vn0Xnzf73FFGnd5n8eb8CDXw7BaoY2esKSsRyGdlNvTvB85YywUaSo0/+1/E3zpzTXK/0Mq6ZqSNa2UZXH7JGh+TAynxNCUE1zg7Pv8A9kVKWWTj8C1Xpd4tmCsQLMrAEMvUHQgzihUcGpLZbPmv9EitF25M5z2s7Orh/wBfQB7kkCpTNyaTHQEE6lCdOhsOc9TgOIKu+zqe9yfJ/n6FxgcZNS7Oo79H1/JF4PibEW3ndJWZZ14KUblni6Za1S2xIYfjAY/4iw9pI9bMYKX/ABWfJ2IvCcT3WLoP/eKD6N4D9GMmou0kcfFaSqUJruv8NTrUsjwggCAIAgCAIAgCAIAgCAIAgAQDQOBU3/SqASxZcwsTa9qbKwvyO/vKDE0O1jOl1+juvke4ryi8CpP/AKv5HUOH4QIoA3+8eZbmTOylSjTioxWiPN1JtvUcR4aXXwkBxqpIuNwbEeV1U+w9Iq4dVLX3Tuv3w0NIVbMsvnpHPluGA7xF8WtrErpr6W1te196ziGBnJ9tS961muUl0f0JVlnp8C7SCuA1JtOQvqOg6dDPMTpxc/8Aj9mXOL+n5MtuOk0ReJYVaisrrbMCCOTAixHSaRq9nLMvZaa0+qJacrbPT5HIxQNCu9I7o1gTzXdT7giezhUValGoua/36nqMNV7WlqXeMNer+BP80kj7qN8KrKS7/oYrerTA3zp/MJNS95EGNf8Axz/+X8mdmMsz5+IAgCAIAgCAIAgCAIAgCAIBRWqhVZjsoJPsLwZSu7I0fgtI4fFUAzXIYhif3gb392PylNmvO57ask8FJcla3xN94JxvC16r91VD1F0Iz3stlJyqDbQkA21vvynYtNTzElfQ2AVxN8xHkIeMpKzK2Zgw0sGOVgdwU2O29ri2+80lZm8LohVsAL5kJRvNdj6jY/n1lficDSrr2l9zpjV5MpFdj+rqjU/A42JGvsedvz1nmMfgamFWd+1HrzXczZJJ5oeaOfdvMJlq0q1t7039R4k+mf5CWvCKuaEqfmvk/oXfD6lpOPXUwXEm8SnzRfoWv+YltD3SypvLKS8PqOy2F73GUhbRWzt6J4v5so951UI3kis4rWyYeb66fH8XOrzvPFiAIAgCAIAgCAIAgCAIAgGJ7T4hqdAsrFTnp+JdwM4/2HvIq0nGDa3O7h1KFXERhNXTv8mRDxYMouSx0NrALfkWtvY620HScM8XKUbWLenwmMKl7kDguE7/ABDN8S01Yn95mBAW/UZtZBSspJs7+ISyYbslvL5L8kns72dajiq+KqVGqVKlWmQO6FPS/dnwoMthTd7toDYWvLqvVo9i8jvdp+H51PE4ahX/AJiLqRsopq9972+C058zfZXloc37b47E/pdEUDXIFZVdFUiiaQAJd6qWYEMagAJ0sbSww2HzZZNXT0+/nzKvGYzJnjF2lFX8b7b8uWnf3HQVbJUNIkkhKdQZviCvmGVjzIKNrzFtzcnjqwUJWRYUZucLtakVnL1MrZVFNw1ydSLXWw63/P28/wAXxajCVFrf4W/dDqStG65mJ7QYL9Ko4imtrjI1M+bjULflfKB6NKLB1v5SrTnLZ3T8Ovr6HXSqOjOD6b/vgaBgqC1kCscjD4SRseYYb2/06T2F8su4v6rdlOGv1RnexvDmw1Ssa65LqgSoSO7IuxbLU+Hkmm/Sd+HsrnneMVVWjBQ77rmtjav06mfhYP0pWf520X1JAnRKairspI0aknZIs8L4j3udSArodQpuLG+Ug26Eeo6iaUqqqK6JsXhJYdq+zV/uT5KcggCAIAgCAIAgCAIAgEbiODWtSem2gcWuNwdwR1BAPtMSV1ZktGrKlUVSO6dzmeLpV6NRqLAkrbVfhIOoIP8AzY+Uq6tJQep7rCYuGIpqpFf7N1+z2oy0qotYs+5G4sBoediD85FGortRZW8VtOqr8kvLc2imhLAkZlFzYMV8QIKnTcaHTb+ksO9FXPbR2JOHrFhcqV6Na/UaEg28xpJE7kTVizWwiXzC4YG4IOx5kA6KeosZIq04JqLdmRSw9OpJSnFNrZ22KaGVQ2hJOt7kkna7MdWOg1PlOfPe+Y6clrKJD4kFYLca51GbYgXuRca2Nre84eISth5O12tvkSwTT0JlagKeXu7KG0tbT19dZ5NKVsz1/fka05Zk83I0XtfwFqNRq9EEo2tUAG6t96oPNTufI3Ox0vOGY7PDsartJaLvXJePTqu/e34djFl7Opty+z+nw6EXhvHHUeFyPQy39qJ3VsJCe6L2O7QuV8Tk9LxeUiOngoRd0iV2SuarsedPX3YZfyaduC/u8in4/a0Eu/6G1zvPNiAIAgCAIAgCAIAgCAIBi+K8Fp4h6YbMr6jMhscg1IPI6kemY9QanjOKWGw/aWvK9kWXDsVWouWR6c0T6WAp0AtGkW8JJGY3tm1IJ3IN/wDlhPIQxlaFX+Ydr7NbJ/vX8ndnnVvUnzJOJBemyAtTrZTlytbW2hB5re3z1tPUYTF0sVC9N/dEEWlJSaujEcOTGmoLl0F/H3iDIF/dJc5ien5Toip31Omq8Pl01fLr5myZLC1yerG5kjOFMjVBIZE8SBiqyspUa35jZeoPMg8vPecGLxVOnFw3b5ff9uSxg27l/DVTUpsrfFSIsRpe4H9GHvKBpKLtta/3MNZKia56MkUqRPizEsNr/lK2pWvo1oayklpbQ17jfZGjXV2ojuMQATanojn95dhc8xY+sucHxKrSinP2obO+6709/J37rHRRxlWg0rtxOfcMwJLZqhOhtY6m97ZQBzvpYT00pX9mPMvJTyxzt8t+46PwLAGmhZhZ3tcaeFR8K6c9ST1Y+UsqFLs425njeIYv+Yq3Wy0X38zJyY4BAEAQBAEAQBAEAQBAEAsYkkZWXVgdANzfSw97H25byq41QhVwksztbW7/AHv07zqwcrVLW3Jbku1yqhl5jUm08FOostlzLVJRWjdmVYelnuW1Sxvm8+h8+s2jen7Sdmuaev73GtVpLKty1Qx9Q2RSGAOW5vcDW2YgHy52nq8BjMTXilODtb3uX+/D0I5wpQlbn0JZoufie38CgfMte/yEsnF82aKS5Ix2Iw2Y2F3Opszb+Vh8Pn5bHynNWwdbE02qLt8VfuujaeJjRazFpk8QVgVLA5Q2Zb2tfKelxt5zzuKwOJwsM9SFlffRrzs36k0MXSqaRev71J2RaQspOviN9b+p3PvKpValVWei2+3kFeb1PVrqLBFbck5uvKb1oRl3GXTk7ubRHqYkqzG3jcZUB0FzqSTyAAnZgcL/ADFqMHvv4GKjhCmr7LUi4PhVKmcyouc3u5F2JPxEE7X8hPoFOlGmkorbQqa2KrVVacm10voibJDnEAQBAEAQBAEAQBAEAQDwm35ep5ADmekbglJwio+Ut+rANxmGZjoR8AOmh5m/SQ4rCQxNJ0pvR227nfnc3pVpU5Zki/XwL2LXYEfDfJnPUIuVQOrE9ROSHAuH2s6d/N/TT4Iw8RVtua9haTLj1StdqTq1hUyW8RFmKJ4b5hl6annLWlwvBUcOpUaaut3u/jK7K2OKxLxbp1ZNxteO3nt0fobtU4UhUIBZPJdPl5eo1EZ3zO7Ka92mptQw9SoCbhlKAsxBGdQFOtzmGm/3jblNqWHpVJJWNa2JqUqblm2Mp2crUKqFqNlJt3i76jmb/F/FvpY6iwVISpvK0a0qsaqzxd7+ZB7cUzTSjVQAlaoFmFx4gb3FxyB+k0/lYY2EsPUbSkuW+juvUixdeWGh28Fdx1+/oRMJRqVQlTwLnHgBBy63sC4YnMSOYA1tvYGirfwvh4xcFOWZc9LaP/G31O/DcTqzhGbStJJ28eV/wSKyKiiynNezFt1O+tt7/KeXxWCnh4unUXtd21uVu718y1oVnWbd9Ohb4qf1DHnYkX3uNQfmJxYKMqeJpyW918zKScmuVigz6eUogCAIAgCAIAgCAIAgCAX8FgqlX4AAvN2+HrYbufSw3FwZm3UxfobDw/haUtfif9pt/RRso9Pe8XFiWywZI2JQAEzeLNWc67UYoNiFtYlFB12uTcA+WgHs0uMJSzU5J8zzXFsV2VenJctX3p8vQ3js1xcYikL/ABgG45kA2v8A0PXoRKmvSdObTL/DV41qanHmYz7QqoFFV5s2noCAffxX/CZPgY3qo5uK1FDDSfd89PqaPQr1Kbh6TFXHU2PLUAjyGvTy0l3WoQqrU8hguIVMM9NuhP4p2grYlERwAFIYkGxZgCNhYW1v89Oc5cPglTnmLDH8Z7aj2cFvv9Tauy4BpGi2oFivo1z88wY+4nBjFapmXMvOFv8A/OoPkZXi2GbKaiC9RQbgbuu5A68x6kc5QcTwH85StF2kvdfzT7n87MuKM8krvbmayztUILaLoQLgk+WxIt76/nWcM4I6M+1r7rZb/H6I7K2KjlyUufMvT0ZXiAIAgCAIAgCAIAgCAX+H4TvagX7o1cjTTkt/MkW9AdjaZXUw+htyqAAALAaADQAeQmDJ7AKWa0A1ntTx1aVNjvbkOZ2A6C5Fzy+QnXQpXkjlxNdU4OT5HOqFUuWdtWY3P+3SX9KKjGyPCYyrKrUc5F+jWqU2z0mKP5jnbz+vzPnNa1CNVWZJgsfUwz9nYuY7iFXEOHrWuosLb623O3LkBufWaYfDRpbE/EOJPFJK2iLYnSVJVANs4FWytTb1U+9j/lPzlNi43uez4VP2UbsDcSqL01DitNaVUrmUK12UXAsfvLblqbjobcpu02rmqaTsWZobHsAQBAEAQBAEAQBAKWPlqTYAeZJsBflqRMpXdjDdkbHwKmqqQupB8Z82IB19rachYTeasaxZlZGbnhNoBheM40r77W3PQdf/AN2k8Ekrsjm3sjWsZhO8purWzOLX3CndbdAbHrMKs1NSXI1nRU6bg+aNLwzEEq2jAkEeRGhno6c1JJo8HiqMqc3F7omgyU4T2ABAKoBkv+siioNr2O9rqPCR5i51Glx/r5ri2PhQeRay6dPH7H0D+HeHVMTHtHpDr18PvsbBhOFV6nd1MTWqZWN+5U5FC20D5SBc3GnkCLmV9KhOTz1ZO/RaL8/Gxd1cRTislGKS6vVvvXT92e2206KqLAKB5AAD5CdF2zjskYPtBwjw56JFJgRmFhkZb+IsoG4FzcWJtbytiSlJWT18L/b5m0HCLvJXXjb6P5GCq1HpVO6rqEfTKym9NwTYZSdQb6WPTzEi7RRkoS3e3R/nu+ZN2OaDnDVLdc1+O/0RIkpAIAgCAIAgCAIBS/I72INhvbnbra/vNoStK5rJXRs3A3Xuhl5ljrvcsTrfXTb2m1S7dzENie9UCaJG5jOJY/KmbkDpbn0HmTtJYQ11NJS0NcGYnM5BbW1r2UE3yi++wF7C+UaTSc82gjG25XNDc1HtRgylXvVU5Sq94QDlVtQCx2FwB8jLbh9b2cjfgee4xhHKSqRXLUh4euDLZM8tOm0SQZsRWPYMFFWpYc/YX03J9hODiWNWEoOfN6Lx/G5ccD4U+I4tUv7VrJ93Txey+PI94HhVqsWIzNlqZEY5gq2sCb6XLNf5mebw2DcaaxNbWUndeHXz9D32K4jGVaWCw+kIKzttfRW8Ft4p9DpeJxIdKbhrbgj+KxDW3OoA/FOv3G77HL71rFtMTWGpBt7fkCT9JH21Ju2pL2NRK+hIXF95kGW4LAEcjffoRYE+0kskrpkTbvZoxf2hYM1aVMLbvA5tfmMrEr7lV+QnHiaHbUmua1XiduDxKoVlJ7PR/vka/wAB4n3oZWFipIAO+lrg35i/y9DIcJXc1kn7y/f9k+OwqpNTh7rMvOwrxAEAQBAEA8JgErh+HV0DOHFxfcAe2m3WcirN6nbKjGOisymu5om9K5U/c1Y3J+7fe5O3mb9DPRxKuoT57ENbDOznDluXRWqVSFZhTQ6swIuVP7NjuRz99ZYWjFXSOC7e5Z4jie8cKulNPqRsPbf1t5GQzeVW5skjq78izISQsYrG06f9o6J/GwB9gd5tGEpaRVzWUoxV5OxM7KcaoO9UK6tfKOY0APIjUXJ12ksqFSMfaViOFaE37LTJXEuxmEreJAaLedCyj3Qgr8gD1m9PF1afP4kFfh+Hre9HXqtDAYnsDiV/sq1Jx/eBqZ+ga/0nbDia/uiVFX+H0/cl8Sx/6Ox3lS9qh/8ArJf6nT6P98zmf8PVf8l6/YwPE8GyVRRq1ACXVXFE3sgsWa7AXOu23hnmOMY2OIxCT92K+er9LHuP4c4W8DhJSWs5Pfw0S+N35ko8ew1ID9FpNcXBNRizve2r5QQLZdADbU2GsVuKup/a/OyXktSbD8CjS/uSvva7b8WzI8F48XqKjKwF7r4CoBCs1rlr2uBYW38rCc/9QlU9h+jOp8MVFOau/HxNjWsy7nN4U9Sz8h8jF2iKyfLqXMHj1Qs+ZSMzDxOLLsGsCbLchr7XljhVmpu+1yuxdlUSW9v30MFxXtVRaoAWzWJ1TUZttNdRYtqN79JpVxtGDyL48iWlw6vNZ7W6J6P98TB8QrLTxSVUNw+uUXBzjQ3U7XU8/wBoyurTjCrGtB6Pf6+hZ4enOph5UJqzW309Ta1IOo1B2lsUR7AEAQBAEAx3GOK0qC3qG972QbtblbyvudtxzmVQq1vZprx6LxHb0qPt1Ha23V+BrfDO1FRqzV69VlRASlJb/rGOgXyI1uSfL5ddbhqhSUKUc0m9ZPl9l9OrOOhxV1KkqlWWWCWkVbX6t/XorlrEdrq7MXKIyclYEge4O/r8pPT4PTgr5nm6/Zfk56nHKk20opQ6fd/gqXt1YW7iw8lrkAegyeH2m6wMltP0/Jp/UI/4epaq9tqlrU6dNB1u1vTYfSZjw6F7yk3++ZrLictox/fQxmK7QYip8VVreSeAf4bX95108JQhtH46nJUxuIl/dbw0McDOlaaI4229WXEcqQQSCNipII9CNplpNWYjJxd4s3jsF2hxVav3DVFIyMwLrc3Ujw3BGlidbE6SpxlGFOOZLmXeBxE6ryy6G/fpmITdA4/u3H+fLODLFljeSLNfjdUoypTIqFamQEA+JQOYuN2Xc8/KayppJ2eptCXtLNscowyrVqJm+EkZyW1OdvG7MeWt7ny1nlk3u3ueyn7EHlWydl8joLcNwtNVZGpaaItJA4N9LXBz1Dy31vtIa0lmyxu/RfveUiqVZ+9fz/bIrxVFGfu+5TNTKWqU07kqd7Fr2y6H66EzZ1Z6Jcuu5inKUVdSevLe5YV1LaMcgaxLasoAsWIFjk0yhtN2PlJFiJ6X/PI3bla3MvYXgOFfQkBkYmyrbS97MHLFl9eR9JGp0re2tfBGJYnELaTs+/5dCPxDhWFu4rWTbKaAVU22KkHxb9DblNFUjZ2TbN6eIrqzTv46mn8W4atBlKObgZnBUqE18NrnQkEeHkZKm2rNFlQrOre6sjaOAVmeghYEbhb7lRopPsJf4aUpUk5bnnsbCMK8lHb9uZGTnKIAgCAYbtVja1CglWnls7vTYkXKFb5dzY5grHUaW53nbhMPCrO0nyv4nFjMROlTzRXO3gc+bPWqeJizHVmY3NvWXWWNOOWKsihzTqyvJ3ZRxOoAQq/CugmFojLs5abIuYSvYSS10QZnBlyotJt1yn92a5WSdrDpYstg6fJj8oUGYdSNtCnulH+83USJybPDNgeQZNp+yxb8QHSlVJ+g/rK3iP8A4/MteGf+R+B11ad1lTfUuzHYeiDVcfstTcfjD0z9FX6TdvmaI5DjsJldl2KMV91Nv6Tyj9luPRtHtoSzxUuqT9DxKtZTmBudPEPi02s3xD2ImLxMunfdXJR43WuSwZgd1LPlJGgLeIlue8xlXUieHh/iVDtJWy5STpcLYCyg7qBkuR0vaHSRp/LUr3t8ymtx+s2X4yVFs17MRsBcKNPW8dmubMrD009ig4vFVM1gwVhaxLHT8RNz1jLBGyhBckW1wj6ZjcgWUfkB5TGbM8seZPolmfLU6HSp5VCjZQAPYWnpUrHjG7u5XMmBAEAQCxicCKyvRa9qy2FrWWqLGm5B5DLY23H0noVXCSa5frIa1JTi4vn+o5oymjnRhlqBirA7gqbEfMGehi1NKS2PMSvSbg99jD4hrmay3NoLQvYZpvFkdRF3PNjSx6HmTFheZFhBkQDdfsgw98VXqckoFfd3Uj/4zKriUtIrvLnhcdZSOtZbASpLgg0qJ7+4HhyG565kK/QNNm/ZMJanKe3NDu8bWHJmzj8YDH6lp5/FQy1pd+p6jATzUI92nw/BBwT3nFNFhFmWoIvMTncmhJE+jhqR3USSM7nLPMjJ4bh9I7ATohFM5p1JIo4gyU10AvNKjUdDeinN6mvYD9ZiFHINmPovi/MAe8mwNPNWj3a/vnYkx9Ts8PLv0+P4ubbPRHlRAEAQBAPCOpB0II3BGoI95lOzuYauaz2+4TmpLjFIJJyYgAWswOVHI9lU/htvLbAV7Ps34r6lRxHD3XardaM51V3nfIrol7CNMxI6iL1USQjiygGDY9vBixVMmBAOpfY5g7UMRVtq9QJ7It/zqNKTiMr1EuiPQcNhalfqzobCVxYlqkNTNnsYOZ/arhf1lOqBupU/hNx/MflK3iFOzjPy+q+pdcJq6Sp+f0f0NMwFeVc4l1FmYoV5yyiS3ROo1pFaxHJXM5w2uPOdeHaOCvFmI49jhqJiesjooxyq5V2SofHUPRR/M3+T5S24dTsnPrp8P30Kri1XWNPpr8dv3vNilmU4gCAIAgCAXsDh+973DsAaddWLnmLKqaab/Cb33ksJ5bNbojlG909mcX4tgmo1XpOLPTZlb1BtcdDuOhEv4zU4qS5nnJ03Tm4PkRaLWMyjWSuifuJKjl2ZHOkwSrU9BmTBUDMmGekwEd0+z3A91w+gDu6mob7/AKwlx8gQPaecxU81WTPU4aGSlFdxsc5ycoQTINT7fYHvMO3mhzD2Bv8A4S0ixVPtKEkt1qvL8HTgavZYiLez0fn+bHHKgKNaUa9pHp9mTcNipHKBupGVo4kTmlAzcyOGxgCkkyWlCyuzmqO7sYOtXLvM5SaPeb3wzDd3SROYHi/iOp+pnoqNPs6aj0PKYir2tWU+r/0SpKQiAIAgCAIB7SqsjB0tmW++xB3B8thr0HpNou25hq+xqf2m8LLinjVWwqXp1QOTqSEY281W34V85aYGrvTfiip4hS2qrwZzphadz0K9amQwjXm6ZzyhqVVack3NE7OzI81JSoGZNT1oC0Nu4L9o2LoWWplr0xoA4CMANgHUfmDK+rw+EtY6FnS4lNaTV/Q3Th32n4KoB3mei3lUUsPZkuLetpwTwVSPeWMMbSlzsZzD9qsHU+DEUT0FRb/K95C6M1uidVYvZkXivE6RX40t5llA+pktOLTNZy0OUYyklUkoNLtlC+LKL6AkfntPKVfYqySVld6HtaTzUotu7stepijhWG3zEzmRs0FZxMWizFiVRNQ+k1dkFG5sfZjh6s+YkHJY25lt1NvLS9/MdDOvA0c8s75cu8r+J13Th2cf7ufd0/eXibdLg8+IAgCAIAgCAIB4xDU3oVAGoVTZrmxTMwuymx2Jz35EfKanOzTW62IpwTTT2e5yjtJwR8LWak+ttUYbOh2YfLbkQRyl5SqKrDMvMoK1J0Z5XtyMZhquUzdEUlzRl7ZhcTeLtoRVIZvaRErUpu0RxkWJqSC8AqvMg8KAzFhmaKTQExlRlVGU/ow8pjIbdoyqnUdPhJHoZw4rhtDEazjr15/nzLLB8WxGF0py06PVfjysSE4uwXKVX+LKM3/la/1lLV/h/W8J/Ffb7HoKP8Tr/wBlP4P6P7lx+MggAJa3MFrn1JaQf0Gv/lH1+x0r+JcN/jL0+5K4ZxHva9JNKYZgoYLexOgOp1N7DfnMvgU4wcpT26L9+Rqv4jpykoQg9er/ANnQuG8LSiWILM7fEzm5ijh4UvdIsRi6leylsuRPk5zCAIAgCAIAgCAIBG4rgKWKoJh6q5HQhcPWUXykkKFYDkdARtsb3GnVQrOnLNHzXU5q9CNSOWXk+hynjPCamHqtTqrlddxyI5Mp5qbby5hONSOaJRVKcqUskynBYm2hkm5F7ruZBlDC4mydtzSUFLWJDq0pva5GpW3I7JNbEiZ5MGSoGZNSu8GBMmBaAed1MZTOYpNGYymc5VTUqQV0III9RqJhwTTXU3hUcZKXQ69QrB1VxswDD0IuPznmGmnZnq001dFyYMiAIAgCAIAgCAIB4y33/wBPkRsYTtsGrnvE8NhsXRSjiFZaq2VKoUkhjYXDWtZj90kctjadVKrKEs0H5HNVpQqRyzXmcx7S9l6+Df8AWC6EkJVTVG6X+637p62vvLajiIVlpo+hTV8NOjvqupiqVcidF+pxuPNEvvs283RFO73KTTvMswmy09G0wb5upRlmDNxaAe2gwegTIuXFEyaNlVpkxcoIg2TOi9jmd8IpyOQhZbhGIIB0sQNbXtp+zPO4ynatKx6fBVM1CLf7Yy4M5DsPYAgCAIAgCAIAgCAeMoOh1HWAXqGLZKZpFEekb+FgLWJJKlSLEXJ/4NZFJbvc0cXstjXsZ2JwtcE0n/RqoJujXemRfQjZlB6XA1FtJ3U8bUW6uvU4KuBpy29l+hq/EOxuMo3Ipmqg+9h71B/4gZx7rO6GMpS0bt4lfVwFWOyv4GJp1SpIOhGhB3HQjlOpNSWhwOMoPYk51beLNG2aMtzw0QZi4yLkWWo2mbmjTTPRQi4yyLi0RzmLs2UVzPHCzKTNZZbaFCqSQACSTYAC5J8gBuZs2krs1jCUnZK5t3Z7sXmcNjCaSWzd0Daqw5Fra0109d/h3lbXx2lqXx+xb4bh1nmrfD7m44jGG+SgwSgqqqBFtaw2U3tYacvOVUpW31ZcpX22IyrYWGw0EiJD2AIAgCAIAgCAIAgCAIBS6A7gHyuAZlNrYw0nuW62Pq4alUaggc3Dd2BYsfCvhKjewGljtyiVRqOquS4ejGpUUHLKnztt6owNLtrha6N+mYUNWUkAFQxGtjZ2syEDcabe01hjoxV7uL7v35llV/h2vOVoWnF83Zejv5WuSKvBOEvSNTvmoAa+GoOewy1QzX6bywjxColmUk0efnweMqnZOm1Lor/v0FPsBScXpYuw5FqYcH0KuLzo/qE1vFM4ZcKp7KTTIZ7B1G/s8TRexIu2dRcGxGgbWbriHWHqRPhV9p+n5KW7C4sG3e4bQX/tH289afQ/Kbfz9P8AxZj+m1dsyPcP2Ert8VbDgHmrO1wdiPALj3mHj4raLC4XJ+9NEmh2NwqORXxLvlNm7tRSW/lmfMD5GxvodpFLH1Je6kvUnhwyjH3m36fvxM9hKVGg3/tKSIALZ2BNRt7+Mm9vob6ThqVpSftu5YU6MYL2FYqrMXOZ7MdOWgAva17+Z+chcr7EqXUTU2EAQBAEAQBAEAQBAEAQBAEAwfHe0FOjmpgGpVyklU+7pe7Ny87C5kFbERp6czrw+FnU9rZFmn2ywpFsdgGzj9qmjnpY1ArTWpiIT9+BbU+G16EXLD4hZfFr5XRB/wCt0XHd4rCUaFGoBZ6CtmXXNlZ/iANhqAOuhnPRq0ZStKNkJfzS1p1W5dG9H5PT4/Mz/C+z/CVXOuK8JBupxShSOYIFjOnLTW03bxsR1MTjqmk6KbXN07v1uYF+Ohqxp4QKKFM2UksrOgPwqQdFGoF76WPSQSxzpyy09v3Y53ge1TqVX7T+febPQKVBmAv559WB8mvrcab9J3xqZldMq5UsrtJFKYikXNMMM+pKgkXtvoNDvCq65U9Q6Ttma0JKi2g0HSDB7AEAQBAEAQBAEAQBAEAQBAEAQBAOU4qs9LE17nxirUuefxEg/K0pMTF9o/E9Jh7OlG3Q8HE6lUqK1R3RDdKZYlF5eFdhppNZzk45bm0aUIu6WrJ+N4gtRMjDS2kjzMKFjWgDqt9j57iTZnuT9rUtlzO3iyXhK5W1ja0ikjQyNPi1XMDnZbc0OVj0zeU2p1JQ2bIp0YTVmjJdlsY1bGqeSpUJ1J303PVhOvCXlUcn0OTHRUKFl1Rv8sylEAQBAEAQBAEAQBAEAQBAEAQBAEA1fjfY1K9VqoqGmzakZcwva3mNNBOaphlOV7ndRx0qcFG17GpVuzWMpsV7kvro1MqVPXe497TjlhJ3LKONoSV72JFPsnjWtdFW/nUTTobGZWDmaPH0Vtf4Gc4R2GQKxxJzu2wpswCj10zH1Fp008LFL2tTjrcQk5f8ei+ZC4h2CcG9CoGHlV0Ye4Fm+k0ng/8AFk1PiS/9i+BEp9isWTYmmo8y5P0AMjWCl3Ej4jR5Jm39m+zyYVTZi9RrZnItoOSjkPznZSoqmtCtxOJlWeuiXIzUmOYQBAEAQBAEAQBAEAQBAEAQBAEAQBAEAQBAEAQBAEAQBAEAQBAEAQBAEAQBAEAQBAEAQBAEAQBAEAQBAEAQBAEAQBAEAQB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xMTEhQUExQVFBMVFhQXFBYQFRYWFhgXFxgYFhcXFhUYHCggGBwlGxQVIT0hJyorLjEuFx8zODMsNyguLi4BCgoKDg0OGxAQGywmICQsLCwvLzIsLCwsLDQsLCwsLC8sLCwsLCwsLC8sLCwsLCwsLCwsLCwsLCwsLSwsLCwsLP/AABEIAQsAvQMBEQACEQEDEQH/xAAbAAEAAQUBAAAAAAAAAAAAAAAABAIDBQYHAf/EAEIQAAIBAgQDBgMEBwcDBQAAAAECAAMRBBIhMQVBYQYTIlFxgTKRoQdCgrEUI1JicrLBM2OiwtHh8BVDkhYks9Lx/8QAGwEBAAIDAQEAAAAAAAAAAAAAAAMFAQIEBgf/xAA4EQACAQIEAwUIAAYCAwEAAAAAAQIDEQQSITEFQVETYXGBoSIykbHB0eHwBhQVQlLxI2IzQ3Ik/9oADAMBAAIRAxEAPwDe4AgCAIAgCAIAgCAIAgCAIAgCAIAgCAIAgCAIAgCAIAgCAIAgCAIAgCAIAgCAIAgCAIAgCAIAgCAIAgCAIAgCAIAgCAIAgCAU1KgUXYhR5sQB8zBlJvRFIq3+FKjelN7ezEBfrNXNI3VGbPbvzpVB6KG+iEn6THaR6mewmUjELcAnKx2VwUY+isATNk09jV05LdF2ZNBAEAQBAEAQBAEAQBAEAQBAEAQBAEAQCxia4Ucrm9r7ADdj0Fx8wNyJpOagrsmo0ZVZZYmBxvaRaZvTGZx/3XsW/ANkHQe995XTxMpbHpsLwdW9sweJ7UVmNzUPzkLzPdltDAUILRIspx6p+0fnMZWbvCUnyRk8N2na2VzmU7q4DKfUGZU5xOWrwyD1SMxhOIqw/VsEa2ge7UifS90/CbdDOini2tJFLieFrdI9qcTqKCHaklQD4TSe2uxDCp4lOuoHyIIkrxdt0c8OFqfut+hiMd2kr0rMMjj7ynb8LAAj1N/QzSOMk5baHfDgVOcXq0zaOGY5a9JKqfCwvY7g7FT1BBHtO+MlJXR5ytSlSm4S3RKmSIQBAEAQBAEAQBAEAQBAEAQBANR7ScStn15lR6ISCP8Azz/JfKVuKm5Tyrkeq4LhUodo+ZrvCeC4rHMTRUBAbGpUJWmD5A2JY9AD1tOWrVp0Feb+5Y4riFOh7PPojYKf2b/FnxeqgEhKWgv1L9PISqqcatdxp3Xjv6Fc+KVHa0d+8i477PaqH9XXR+YFRWTfqC0U+OQkvbpteDT+xLS4k2ruPwZr/EeHYjCtavTKjk26n0Yae2/SWdDE0cQr0pX+fwev0LHD46FT3X9y7gcZa1jpJJROyUY1FobIW/SKWT/updqR6/eS/kwHzAPKIO6ysqpwdCp2i25+BreJqXUddZhKzLaCTV0Z77PMfY1MOT/eJ9Fcfym38UscNK6seT49hrSjVXg/p6fI3edR54QBAEAQBAEAQBAEAQBAEAQAIBzk0P0mtQpkkLUILkb5cpqOR1sG9zKLEV1SU6r5fV2XzPb3eHwiy72SXidKNdaSrSpqPCoCUqWygbZm5n+u5M87OhVxUmm7vn0Xnzf73FFGnd5n8eb8CDXw7BaoY2esKSsRyGdlNvTvB85YywUaSo0/+1/E3zpzTXK/0Mq6ZqSNa2UZXH7JGh+TAynxNCUE1zg7Pv8A9kVKWWTj8C1Xpd4tmCsQLMrAEMvUHQgzihUcGpLZbPmv9EitF25M5z2s7Orh/wBfQB7kkCpTNyaTHQEE6lCdOhsOc9TgOIKu+zqe9yfJ/n6FxgcZNS7Oo79H1/JF4PibEW3ndJWZZ14KUblni6Za1S2xIYfjAY/4iw9pI9bMYKX/ABWfJ2IvCcT3WLoP/eKD6N4D9GMmou0kcfFaSqUJruv8NTrUsjwggCAIAgCAIAgCAIAgCAIAgAQDQOBU3/SqASxZcwsTa9qbKwvyO/vKDE0O1jOl1+juvke4ryi8CpP/AKv5HUOH4QIoA3+8eZbmTOylSjTioxWiPN1JtvUcR4aXXwkBxqpIuNwbEeV1U+w9Iq4dVLX3Tuv3w0NIVbMsvnpHPluGA7xF8WtrErpr6W1te196ziGBnJ9tS961muUl0f0JVlnp8C7SCuA1JtOQvqOg6dDPMTpxc/8Aj9mXOL+n5MtuOk0ReJYVaisrrbMCCOTAixHSaRq9nLMvZaa0+qJacrbPT5HIxQNCu9I7o1gTzXdT7giezhUValGoua/36nqMNV7WlqXeMNer+BP80kj7qN8KrKS7/oYrerTA3zp/MJNS95EGNf8Axz/+X8mdmMsz5+IAgCAIAgCAIAgCAIAgCAIBRWqhVZjsoJPsLwZSu7I0fgtI4fFUAzXIYhif3gb392PylNmvO57ask8FJcla3xN94JxvC16r91VD1F0Iz3stlJyqDbQkA21vvynYtNTzElfQ2AVxN8xHkIeMpKzK2Zgw0sGOVgdwU2O29ri2+80lZm8LohVsAL5kJRvNdj6jY/n1lficDSrr2l9zpjV5MpFdj+rqjU/A42JGvsedvz1nmMfgamFWd+1HrzXczZJJ5oeaOfdvMJlq0q1t7039R4k+mf5CWvCKuaEqfmvk/oXfD6lpOPXUwXEm8SnzRfoWv+YltD3SypvLKS8PqOy2F73GUhbRWzt6J4v5so951UI3kis4rWyYeb66fH8XOrzvPFiAIAgCAIAgCAIAgCAIAgGJ7T4hqdAsrFTnp+JdwM4/2HvIq0nGDa3O7h1KFXERhNXTv8mRDxYMouSx0NrALfkWtvY620HScM8XKUbWLenwmMKl7kDguE7/ABDN8S01Yn95mBAW/UZtZBSspJs7+ISyYbslvL5L8kns72dajiq+KqVGqVKlWmQO6FPS/dnwoMthTd7toDYWvLqvVo9i8jvdp+H51PE4ahX/AJiLqRsopq9972+C058zfZXloc37b47E/pdEUDXIFZVdFUiiaQAJd6qWYEMagAJ0sbSww2HzZZNXT0+/nzKvGYzJnjF2lFX8b7b8uWnf3HQVbJUNIkkhKdQZviCvmGVjzIKNrzFtzcnjqwUJWRYUZucLtakVnL1MrZVFNw1ydSLXWw63/P28/wAXxajCVFrf4W/dDqStG65mJ7QYL9Ko4imtrjI1M+bjULflfKB6NKLB1v5SrTnLZ3T8Ovr6HXSqOjOD6b/vgaBgqC1kCscjD4SRseYYb2/06T2F8su4v6rdlOGv1RnexvDmw1Ssa65LqgSoSO7IuxbLU+Hkmm/Sd+HsrnneMVVWjBQ77rmtjav06mfhYP0pWf520X1JAnRKairspI0aknZIs8L4j3udSArodQpuLG+Ug26Eeo6iaUqqqK6JsXhJYdq+zV/uT5KcggCAIAgCAIAgCAIAgEbiODWtSem2gcWuNwdwR1BAPtMSV1ZktGrKlUVSO6dzmeLpV6NRqLAkrbVfhIOoIP8AzY+Uq6tJQep7rCYuGIpqpFf7N1+z2oy0qotYs+5G4sBoediD85FGortRZW8VtOqr8kvLc2imhLAkZlFzYMV8QIKnTcaHTb+ksO9FXPbR2JOHrFhcqV6Na/UaEg28xpJE7kTVizWwiXzC4YG4IOx5kA6KeosZIq04JqLdmRSw9OpJSnFNrZ22KaGVQ2hJOt7kkna7MdWOg1PlOfPe+Y6clrKJD4kFYLca51GbYgXuRca2Nre84eISth5O12tvkSwTT0JlagKeXu7KG0tbT19dZ5NKVsz1/fka05Zk83I0XtfwFqNRq9EEo2tUAG6t96oPNTufI3Ox0vOGY7PDsartJaLvXJePTqu/e34djFl7Opty+z+nw6EXhvHHUeFyPQy39qJ3VsJCe6L2O7QuV8Tk9LxeUiOngoRd0iV2SuarsedPX3YZfyaduC/u8in4/a0Eu/6G1zvPNiAIAgCAIAgCAIAgCAIBi+K8Fp4h6YbMr6jMhscg1IPI6kemY9QanjOKWGw/aWvK9kWXDsVWouWR6c0T6WAp0AtGkW8JJGY3tm1IJ3IN/wDlhPIQxlaFX+Ydr7NbJ/vX8ndnnVvUnzJOJBemyAtTrZTlytbW2hB5re3z1tPUYTF0sVC9N/dEEWlJSaujEcOTGmoLl0F/H3iDIF/dJc5ien5Toip31Omq8Pl01fLr5myZLC1yerG5kjOFMjVBIZE8SBiqyspUa35jZeoPMg8vPecGLxVOnFw3b5ff9uSxg27l/DVTUpsrfFSIsRpe4H9GHvKBpKLtta/3MNZKia56MkUqRPizEsNr/lK2pWvo1oayklpbQ17jfZGjXV2ojuMQATanojn95dhc8xY+sucHxKrSinP2obO+6709/J37rHRRxlWg0rtxOfcMwJLZqhOhtY6m97ZQBzvpYT00pX9mPMvJTyxzt8t+46PwLAGmhZhZ3tcaeFR8K6c9ST1Y+UsqFLs425njeIYv+Yq3Wy0X38zJyY4BAEAQBAEAQBAEAQBAEAsYkkZWXVgdANzfSw97H25byq41QhVwksztbW7/AHv07zqwcrVLW3Jbku1yqhl5jUm08FOostlzLVJRWjdmVYelnuW1Sxvm8+h8+s2jen7Sdmuaev73GtVpLKty1Qx9Q2RSGAOW5vcDW2YgHy52nq8BjMTXilODtb3uX+/D0I5wpQlbn0JZoufie38CgfMte/yEsnF82aKS5Ix2Iw2Y2F3Opszb+Vh8Pn5bHynNWwdbE02qLt8VfuujaeJjRazFpk8QVgVLA5Q2Zb2tfKelxt5zzuKwOJwsM9SFlffRrzs36k0MXSqaRev71J2RaQspOviN9b+p3PvKpValVWei2+3kFeb1PVrqLBFbck5uvKb1oRl3GXTk7ubRHqYkqzG3jcZUB0FzqSTyAAnZgcL/ADFqMHvv4GKjhCmr7LUi4PhVKmcyouc3u5F2JPxEE7X8hPoFOlGmkorbQqa2KrVVacm10voibJDnEAQBAEAQBAEAQBAEAQDwm35ep5ADmekbglJwio+Ut+rANxmGZjoR8AOmh5m/SQ4rCQxNJ0pvR227nfnc3pVpU5Zki/XwL2LXYEfDfJnPUIuVQOrE9ROSHAuH2s6d/N/TT4Iw8RVtua9haTLj1StdqTq1hUyW8RFmKJ4b5hl6annLWlwvBUcOpUaaut3u/jK7K2OKxLxbp1ZNxteO3nt0fobtU4UhUIBZPJdPl5eo1EZ3zO7Ka92mptQw9SoCbhlKAsxBGdQFOtzmGm/3jblNqWHpVJJWNa2JqUqblm2Mp2crUKqFqNlJt3i76jmb/F/FvpY6iwVISpvK0a0qsaqzxd7+ZB7cUzTSjVQAlaoFmFx4gb3FxyB+k0/lYY2EsPUbSkuW+juvUixdeWGh28Fdx1+/oRMJRqVQlTwLnHgBBy63sC4YnMSOYA1tvYGirfwvh4xcFOWZc9LaP/G31O/DcTqzhGbStJJ28eV/wSKyKiiynNezFt1O+tt7/KeXxWCnh4unUXtd21uVu718y1oVnWbd9Ohb4qf1DHnYkX3uNQfmJxYKMqeJpyW918zKScmuVigz6eUogCAIAgCAIAgCAIAgCAX8FgqlX4AAvN2+HrYbufSw3FwZm3UxfobDw/haUtfif9pt/RRso9Pe8XFiWywZI2JQAEzeLNWc67UYoNiFtYlFB12uTcA+WgHs0uMJSzU5J8zzXFsV2VenJctX3p8vQ3js1xcYikL/ABgG45kA2v8A0PXoRKmvSdObTL/DV41qanHmYz7QqoFFV5s2noCAffxX/CZPgY3qo5uK1FDDSfd89PqaPQr1Kbh6TFXHU2PLUAjyGvTy0l3WoQqrU8hguIVMM9NuhP4p2grYlERwAFIYkGxZgCNhYW1v89Oc5cPglTnmLDH8Z7aj2cFvv9Tauy4BpGi2oFivo1z88wY+4nBjFapmXMvOFv8A/OoPkZXi2GbKaiC9RQbgbuu5A68x6kc5QcTwH85StF2kvdfzT7n87MuKM8krvbmayztUILaLoQLgk+WxIt76/nWcM4I6M+1r7rZb/H6I7K2KjlyUufMvT0ZXiAIAgCAIAgCAIAgCAX+H4TvagX7o1cjTTkt/MkW9AdjaZXUw+htyqAAALAaADQAeQmDJ7AKWa0A1ntTx1aVNjvbkOZ2A6C5Fzy+QnXQpXkjlxNdU4OT5HOqFUuWdtWY3P+3SX9KKjGyPCYyrKrUc5F+jWqU2z0mKP5jnbz+vzPnNa1CNVWZJgsfUwz9nYuY7iFXEOHrWuosLb623O3LkBufWaYfDRpbE/EOJPFJK2iLYnSVJVANs4FWytTb1U+9j/lPzlNi43uez4VP2UbsDcSqL01DitNaVUrmUK12UXAsfvLblqbjobcpu02rmqaTsWZobHsAQBAEAQBAEAQBAKWPlqTYAeZJsBflqRMpXdjDdkbHwKmqqQupB8Z82IB19rachYTeasaxZlZGbnhNoBheM40r77W3PQdf/AN2k8Ekrsjm3sjWsZhO8purWzOLX3CndbdAbHrMKs1NSXI1nRU6bg+aNLwzEEq2jAkEeRGhno6c1JJo8HiqMqc3F7omgyU4T2ABAKoBkv+siioNr2O9rqPCR5i51Glx/r5ri2PhQeRay6dPH7H0D+HeHVMTHtHpDr18PvsbBhOFV6nd1MTWqZWN+5U5FC20D5SBc3GnkCLmV9KhOTz1ZO/RaL8/Gxd1cRTislGKS6vVvvXT92e2206KqLAKB5AAD5CdF2zjskYPtBwjw56JFJgRmFhkZb+IsoG4FzcWJtbytiSlJWT18L/b5m0HCLvJXXjb6P5GCq1HpVO6rqEfTKym9NwTYZSdQb6WPTzEi7RRkoS3e3R/nu+ZN2OaDnDVLdc1+O/0RIkpAIAgCAIAgCAIBS/I72INhvbnbra/vNoStK5rJXRs3A3Xuhl5ljrvcsTrfXTb2m1S7dzENie9UCaJG5jOJY/KmbkDpbn0HmTtJYQ11NJS0NcGYnM5BbW1r2UE3yi++wF7C+UaTSc82gjG25XNDc1HtRgylXvVU5Sq94QDlVtQCx2FwB8jLbh9b2cjfgee4xhHKSqRXLUh4euDLZM8tOm0SQZsRWPYMFFWpYc/YX03J9hODiWNWEoOfN6Lx/G5ccD4U+I4tUv7VrJ93Txey+PI94HhVqsWIzNlqZEY5gq2sCb6XLNf5mebw2DcaaxNbWUndeHXz9D32K4jGVaWCw+kIKzttfRW8Ft4p9DpeJxIdKbhrbgj+KxDW3OoA/FOv3G77HL71rFtMTWGpBt7fkCT9JH21Ju2pL2NRK+hIXF95kGW4LAEcjffoRYE+0kskrpkTbvZoxf2hYM1aVMLbvA5tfmMrEr7lV+QnHiaHbUmua1XiduDxKoVlJ7PR/vka/wAB4n3oZWFipIAO+lrg35i/y9DIcJXc1kn7y/f9k+OwqpNTh7rMvOwrxAEAQBAEA8JgErh+HV0DOHFxfcAe2m3WcirN6nbKjGOisymu5om9K5U/c1Y3J+7fe5O3mb9DPRxKuoT57ENbDOznDluXRWqVSFZhTQ6swIuVP7NjuRz99ZYWjFXSOC7e5Z4jie8cKulNPqRsPbf1t5GQzeVW5skjq78izISQsYrG06f9o6J/GwB9gd5tGEpaRVzWUoxV5OxM7KcaoO9UK6tfKOY0APIjUXJ12ksqFSMfaViOFaE37LTJXEuxmEreJAaLedCyj3Qgr8gD1m9PF1afP4kFfh+Hre9HXqtDAYnsDiV/sq1Jx/eBqZ+ga/0nbDia/uiVFX+H0/cl8Sx/6Ox3lS9qh/8ArJf6nT6P98zmf8PVf8l6/YwPE8GyVRRq1ACXVXFE3sgsWa7AXOu23hnmOMY2OIxCT92K+er9LHuP4c4W8DhJSWs5Pfw0S+N35ko8ew1ID9FpNcXBNRizve2r5QQLZdADbU2GsVuKup/a/OyXktSbD8CjS/uSvva7b8WzI8F48XqKjKwF7r4CoBCs1rlr2uBYW38rCc/9QlU9h+jOp8MVFOau/HxNjWsy7nN4U9Sz8h8jF2iKyfLqXMHj1Qs+ZSMzDxOLLsGsCbLchr7XljhVmpu+1yuxdlUSW9v30MFxXtVRaoAWzWJ1TUZttNdRYtqN79JpVxtGDyL48iWlw6vNZ7W6J6P98TB8QrLTxSVUNw+uUXBzjQ3U7XU8/wBoyurTjCrGtB6Pf6+hZ4enOph5UJqzW309Ta1IOo1B2lsUR7AEAQBAEAx3GOK0qC3qG972QbtblbyvudtxzmVQq1vZprx6LxHb0qPt1Ha23V+BrfDO1FRqzV69VlRASlJb/rGOgXyI1uSfL5ddbhqhSUKUc0m9ZPl9l9OrOOhxV1KkqlWWWCWkVbX6t/XorlrEdrq7MXKIyclYEge4O/r8pPT4PTgr5nm6/Zfk56nHKk20opQ6fd/gqXt1YW7iw8lrkAegyeH2m6wMltP0/Jp/UI/4epaq9tqlrU6dNB1u1vTYfSZjw6F7yk3++ZrLictox/fQxmK7QYip8VVreSeAf4bX95108JQhtH46nJUxuIl/dbw0McDOlaaI4229WXEcqQQSCNipII9CNplpNWYjJxd4s3jsF2hxVav3DVFIyMwLrc3Ujw3BGlidbE6SpxlGFOOZLmXeBxE6ryy6G/fpmITdA4/u3H+fLODLFljeSLNfjdUoypTIqFamQEA+JQOYuN2Xc8/KayppJ2eptCXtLNscowyrVqJm+EkZyW1OdvG7MeWt7ny1nlk3u3ueyn7EHlWydl8joLcNwtNVZGpaaItJA4N9LXBz1Dy31vtIa0lmyxu/RfveUiqVZ+9fz/bIrxVFGfu+5TNTKWqU07kqd7Fr2y6H66EzZ1Z6Jcuu5inKUVdSevLe5YV1LaMcgaxLasoAsWIFjk0yhtN2PlJFiJ6X/PI3bla3MvYXgOFfQkBkYmyrbS97MHLFl9eR9JGp0re2tfBGJYnELaTs+/5dCPxDhWFu4rWTbKaAVU22KkHxb9DblNFUjZ2TbN6eIrqzTv46mn8W4atBlKObgZnBUqE18NrnQkEeHkZKm2rNFlQrOre6sjaOAVmeghYEbhb7lRopPsJf4aUpUk5bnnsbCMK8lHb9uZGTnKIAgCAYbtVja1CglWnls7vTYkXKFb5dzY5grHUaW53nbhMPCrO0nyv4nFjMROlTzRXO3gc+bPWqeJizHVmY3NvWXWWNOOWKsihzTqyvJ3ZRxOoAQq/CugmFojLs5abIuYSvYSS10QZnBlyotJt1yn92a5WSdrDpYstg6fJj8oUGYdSNtCnulH+83USJybPDNgeQZNp+yxb8QHSlVJ+g/rK3iP8A4/MteGf+R+B11ad1lTfUuzHYeiDVcfstTcfjD0z9FX6TdvmaI5DjsJldl2KMV91Nv6Tyj9luPRtHtoSzxUuqT9DxKtZTmBudPEPi02s3xD2ImLxMunfdXJR43WuSwZgd1LPlJGgLeIlue8xlXUieHh/iVDtJWy5STpcLYCyg7qBkuR0vaHSRp/LUr3t8ymtx+s2X4yVFs17MRsBcKNPW8dmubMrD009ig4vFVM1gwVhaxLHT8RNz1jLBGyhBckW1wj6ZjcgWUfkB5TGbM8seZPolmfLU6HSp5VCjZQAPYWnpUrHjG7u5XMmBAEAQCxicCKyvRa9qy2FrWWqLGm5B5DLY23H0noVXCSa5frIa1JTi4vn+o5oymjnRhlqBirA7gqbEfMGehi1NKS2PMSvSbg99jD4hrmay3NoLQvYZpvFkdRF3PNjSx6HmTFheZFhBkQDdfsgw98VXqckoFfd3Uj/4zKriUtIrvLnhcdZSOtZbASpLgg0qJ7+4HhyG565kK/QNNm/ZMJanKe3NDu8bWHJmzj8YDH6lp5/FQy1pd+p6jATzUI92nw/BBwT3nFNFhFmWoIvMTncmhJE+jhqR3USSM7nLPMjJ4bh9I7ATohFM5p1JIo4gyU10AvNKjUdDeinN6mvYD9ZiFHINmPovi/MAe8mwNPNWj3a/vnYkx9Ts8PLv0+P4ubbPRHlRAEAQBAPCOpB0II3BGoI95lOzuYauaz2+4TmpLjFIJJyYgAWswOVHI9lU/htvLbAV7Ps34r6lRxHD3XardaM51V3nfIrol7CNMxI6iL1USQjiygGDY9vBixVMmBAOpfY5g7UMRVtq9QJ7It/zqNKTiMr1EuiPQcNhalfqzobCVxYlqkNTNnsYOZ/arhf1lOqBupU/hNx/MflK3iFOzjPy+q+pdcJq6Sp+f0f0NMwFeVc4l1FmYoV5yyiS3ROo1pFaxHJXM5w2uPOdeHaOCvFmI49jhqJiesjooxyq5V2SofHUPRR/M3+T5S24dTsnPrp8P30Kri1XWNPpr8dv3vNilmU4gCAIAgCAXsDh+973DsAaddWLnmLKqaab/Cb33ksJ5bNbojlG909mcX4tgmo1XpOLPTZlb1BtcdDuOhEv4zU4qS5nnJ03Tm4PkRaLWMyjWSuifuJKjl2ZHOkwSrU9BmTBUDMmGekwEd0+z3A91w+gDu6mob7/AKwlx8gQPaecxU81WTPU4aGSlFdxsc5ycoQTINT7fYHvMO3mhzD2Bv8A4S0ixVPtKEkt1qvL8HTgavZYiLez0fn+bHHKgKNaUa9pHp9mTcNipHKBupGVo4kTmlAzcyOGxgCkkyWlCyuzmqO7sYOtXLvM5SaPeb3wzDd3SROYHi/iOp+pnoqNPs6aj0PKYir2tWU+r/0SpKQiAIAgCAIB7SqsjB0tmW++xB3B8thr0HpNou25hq+xqf2m8LLinjVWwqXp1QOTqSEY281W34V85aYGrvTfiip4hS2qrwZzphadz0K9amQwjXm6ZzyhqVVack3NE7OzI81JSoGZNT1oC0Nu4L9o2LoWWplr0xoA4CMANgHUfmDK+rw+EtY6FnS4lNaTV/Q3Th32n4KoB3mei3lUUsPZkuLetpwTwVSPeWMMbSlzsZzD9qsHU+DEUT0FRb/K95C6M1uidVYvZkXivE6RX40t5llA+pktOLTNZy0OUYyklUkoNLtlC+LKL6AkfntPKVfYqySVld6HtaTzUotu7stepijhWG3zEzmRs0FZxMWizFiVRNQ+k1dkFG5sfZjh6s+YkHJY25lt1NvLS9/MdDOvA0c8s75cu8r+J13Th2cf7ufd0/eXibdLg8+IAgCAIAgCAIB4xDU3oVAGoVTZrmxTMwuymx2Jz35EfKanOzTW62IpwTTT2e5yjtJwR8LWak+ttUYbOh2YfLbkQRyl5SqKrDMvMoK1J0Z5XtyMZhquUzdEUlzRl7ZhcTeLtoRVIZvaRErUpu0RxkWJqSC8AqvMg8KAzFhmaKTQExlRlVGU/ow8pjIbdoyqnUdPhJHoZw4rhtDEazjr15/nzLLB8WxGF0py06PVfjysSE4uwXKVX+LKM3/la/1lLV/h/W8J/Ffb7HoKP8Tr/wBlP4P6P7lx+MggAJa3MFrn1JaQf0Gv/lH1+x0r+JcN/jL0+5K4ZxHva9JNKYZgoYLexOgOp1N7DfnMvgU4wcpT26L9+Rqv4jpykoQg9er/ANnQuG8LSiWILM7fEzm5ijh4UvdIsRi6leylsuRPk5zCAIAgCAIAgCAIBG4rgKWKoJh6q5HQhcPWUXykkKFYDkdARtsb3GnVQrOnLNHzXU5q9CNSOWXk+hynjPCamHqtTqrlddxyI5Mp5qbby5hONSOaJRVKcqUskynBYm2hkm5F7ruZBlDC4mydtzSUFLWJDq0pva5GpW3I7JNbEiZ5MGSoGZNSu8GBMmBaAed1MZTOYpNGYymc5VTUqQV0III9RqJhwTTXU3hUcZKXQ69QrB1VxswDD0IuPznmGmnZnq001dFyYMiAIAgCAIAgCAIB4y33/wBPkRsYTtsGrnvE8NhsXRSjiFZaq2VKoUkhjYXDWtZj90kctjadVKrKEs0H5HNVpQqRyzXmcx7S9l6+Df8AWC6EkJVTVG6X+637p62vvLajiIVlpo+hTV8NOjvqupiqVcidF+pxuPNEvvs283RFO73KTTvMswmy09G0wb5upRlmDNxaAe2gwegTIuXFEyaNlVpkxcoIg2TOi9jmd8IpyOQhZbhGIIB0sQNbXtp+zPO4ynatKx6fBVM1CLf7Yy4M5DsPYAgCAIAgCAIAgCAeMoOh1HWAXqGLZKZpFEekb+FgLWJJKlSLEXJ/4NZFJbvc0cXstjXsZ2JwtcE0n/RqoJujXemRfQjZlB6XA1FtJ3U8bUW6uvU4KuBpy29l+hq/EOxuMo3Ipmqg+9h71B/4gZx7rO6GMpS0bt4lfVwFWOyv4GJp1SpIOhGhB3HQjlOpNSWhwOMoPYk51beLNG2aMtzw0QZi4yLkWWo2mbmjTTPRQi4yyLi0RzmLs2UVzPHCzKTNZZbaFCqSQACSTYAC5J8gBuZs2krs1jCUnZK5t3Z7sXmcNjCaSWzd0Daqw5Fra0109d/h3lbXx2lqXx+xb4bh1nmrfD7m44jGG+SgwSgqqqBFtaw2U3tYacvOVUpW31ZcpX22IyrYWGw0EiJD2AIAgCAIAgCAIAgCAIBS6A7gHyuAZlNrYw0nuW62Pq4alUaggc3Dd2BYsfCvhKjewGljtyiVRqOquS4ejGpUUHLKnztt6owNLtrha6N+mYUNWUkAFQxGtjZ2syEDcabe01hjoxV7uL7v35llV/h2vOVoWnF83Zejv5WuSKvBOEvSNTvmoAa+GoOewy1QzX6bywjxColmUk0efnweMqnZOm1Lor/v0FPsBScXpYuw5FqYcH0KuLzo/qE1vFM4ZcKp7KTTIZ7B1G/s8TRexIu2dRcGxGgbWbriHWHqRPhV9p+n5KW7C4sG3e4bQX/tH289afQ/Kbfz9P8AxZj+m1dsyPcP2Ert8VbDgHmrO1wdiPALj3mHj4raLC4XJ+9NEmh2NwqORXxLvlNm7tRSW/lmfMD5GxvodpFLH1Je6kvUnhwyjH3m36fvxM9hKVGg3/tKSIALZ2BNRt7+Mm9vob6ThqVpSftu5YU6MYL2FYqrMXOZ7MdOWgAva17+Z+chcr7EqXUTU2EAQBAEAQBAEAQBAEAQBAEAwfHe0FOjmpgGpVyklU+7pe7Ny87C5kFbERp6czrw+FnU9rZFmn2ywpFsdgGzj9qmjnpY1ArTWpiIT9+BbU+G16EXLD4hZfFr5XRB/wCt0XHd4rCUaFGoBZ6CtmXXNlZ/iANhqAOuhnPRq0ZStKNkJfzS1p1W5dG9H5PT4/Mz/C+z/CVXOuK8JBupxShSOYIFjOnLTW03bxsR1MTjqmk6KbXN07v1uYF+Ohqxp4QKKFM2UksrOgPwqQdFGoF76WPSQSxzpyy09v3Y53ge1TqVX7T+febPQKVBmAv559WB8mvrcab9J3xqZldMq5UsrtJFKYikXNMMM+pKgkXtvoNDvCq65U9Q6Ttma0JKi2g0HSDB7AEAQBAEAQBAEAQBAEAQBAEAQBAOU4qs9LE17nxirUuefxEg/K0pMTF9o/E9Jh7OlG3Q8HE6lUqK1R3RDdKZYlF5eFdhppNZzk45bm0aUIu6WrJ+N4gtRMjDS2kjzMKFjWgDqt9j57iTZnuT9rUtlzO3iyXhK5W1ja0ikjQyNPi1XMDnZbc0OVj0zeU2p1JQ2bIp0YTVmjJdlsY1bGqeSpUJ1J303PVhOvCXlUcn0OTHRUKFl1Rv8sylEAQBAEAQBAEAQBAEAQBAEAQBAEA1fjfY1K9VqoqGmzakZcwva3mNNBOaphlOV7ndRx0qcFG17GpVuzWMpsV7kvro1MqVPXe497TjlhJ3LKONoSV72JFPsnjWtdFW/nUTTobGZWDmaPH0Vtf4Gc4R2GQKxxJzu2wpswCj10zH1Fp008LFL2tTjrcQk5f8ei+ZC4h2CcG9CoGHlV0Ye4Fm+k0ng/8AFk1PiS/9i+BEp9isWTYmmo8y5P0AMjWCl3Ej4jR5Jm39m+zyYVTZi9RrZnItoOSjkPznZSoqmtCtxOJlWeuiXIzUmOYQBAEAQBAEAQBAEAQBAEAQBAEAQBAEAQBAEAQBAEAQBAEAQBAEAQBAEAQBAEAQBAEAQBAEAQBAEAQBAEAQBAEAQBAEAQB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xMTEhQUExQVFBMVFhQXFBYQFRYWFhgXFxgYFhcXFhUYHCggGBwlGxQVIT0hJyorLjEuFx8zODMsNyguLi4BCgoKDg0OGxAQGywmICQsLCwvLzIsLCwsLDQsLCwsLC8sLCwsLCwsLC8sLCwsLCwsLCwsLCwsLCwsLSwsLCwsLP/AABEIAQsAvQMBEQACEQEDEQH/xAAbAAEAAQUBAAAAAAAAAAAAAAAABAIDBQYHAf/EAEIQAAIBAgQDBgMEBwcDBQAAAAECAAMRBBIhMQVBYQYTIlFxgTKRoQdCgrEUI1JicrLBM2OiwtHh8BVDkhYks9Lx/8QAGwEBAAIDAQEAAAAAAAAAAAAAAAMFAQIEBgf/xAA4EQACAQIEAwUIAAYCAwEAAAAAAQIDEQQSITEFQVETYXGBoSIykbHB0eHwBhQVQlLxI2IzQ3Ik/9oADAMBAAIRAxEAPwDe4AgCAIAgCAIAgCAIAgCAIAgCAIAgCAIAgCAIAgCAIAgCAIAgCAIAgCAIAgCAIAgCAIAgCAIAgCAIAgCAIAgCAIAgCAIAgCAU1KgUXYhR5sQB8zBlJvRFIq3+FKjelN7ezEBfrNXNI3VGbPbvzpVB6KG+iEn6THaR6mewmUjELcAnKx2VwUY+isATNk09jV05LdF2ZNBAEAQBAEAQBAEAQBAEAQBAEAQBAEAQCxia4Ucrm9r7ADdj0Fx8wNyJpOagrsmo0ZVZZYmBxvaRaZvTGZx/3XsW/ANkHQe995XTxMpbHpsLwdW9sweJ7UVmNzUPzkLzPdltDAUILRIspx6p+0fnMZWbvCUnyRk8N2na2VzmU7q4DKfUGZU5xOWrwyD1SMxhOIqw/VsEa2ge7UifS90/CbdDOini2tJFLieFrdI9qcTqKCHaklQD4TSe2uxDCp4lOuoHyIIkrxdt0c8OFqfut+hiMd2kr0rMMjj7ynb8LAAj1N/QzSOMk5baHfDgVOcXq0zaOGY5a9JKqfCwvY7g7FT1BBHtO+MlJXR5ytSlSm4S3RKmSIQBAEAQBAEAQBAEAQBAEAQBANR7ScStn15lR6ISCP8Azz/JfKVuKm5Tyrkeq4LhUodo+ZrvCeC4rHMTRUBAbGpUJWmD5A2JY9AD1tOWrVp0Feb+5Y4riFOh7PPojYKf2b/FnxeqgEhKWgv1L9PISqqcatdxp3Xjv6Fc+KVHa0d+8i477PaqH9XXR+YFRWTfqC0U+OQkvbpteDT+xLS4k2ruPwZr/EeHYjCtavTKjk26n0Yae2/SWdDE0cQr0pX+fwev0LHD46FT3X9y7gcZa1jpJJROyUY1FobIW/SKWT/updqR6/eS/kwHzAPKIO6ysqpwdCp2i25+BreJqXUddZhKzLaCTV0Z77PMfY1MOT/eJ9Fcfym38UscNK6seT49hrSjVXg/p6fI3edR54QBAEAQBAEAQBAEAQBAEAQAIBzk0P0mtQpkkLUILkb5cpqOR1sG9zKLEV1SU6r5fV2XzPb3eHwiy72SXidKNdaSrSpqPCoCUqWygbZm5n+u5M87OhVxUmm7vn0Xnzf73FFGnd5n8eb8CDXw7BaoY2esKSsRyGdlNvTvB85YywUaSo0/+1/E3zpzTXK/0Mq6ZqSNa2UZXH7JGh+TAynxNCUE1zg7Pv8A9kVKWWTj8C1Xpd4tmCsQLMrAEMvUHQgzihUcGpLZbPmv9EitF25M5z2s7Orh/wBfQB7kkCpTNyaTHQEE6lCdOhsOc9TgOIKu+zqe9yfJ/n6FxgcZNS7Oo79H1/JF4PibEW3ndJWZZ14KUblni6Za1S2xIYfjAY/4iw9pI9bMYKX/ABWfJ2IvCcT3WLoP/eKD6N4D9GMmou0kcfFaSqUJruv8NTrUsjwggCAIAgCAIAgCAIAgCAIAgAQDQOBU3/SqASxZcwsTa9qbKwvyO/vKDE0O1jOl1+juvke4ryi8CpP/AKv5HUOH4QIoA3+8eZbmTOylSjTioxWiPN1JtvUcR4aXXwkBxqpIuNwbEeV1U+w9Iq4dVLX3Tuv3w0NIVbMsvnpHPluGA7xF8WtrErpr6W1te196ziGBnJ9tS961muUl0f0JVlnp8C7SCuA1JtOQvqOg6dDPMTpxc/8Aj9mXOL+n5MtuOk0ReJYVaisrrbMCCOTAixHSaRq9nLMvZaa0+qJacrbPT5HIxQNCu9I7o1gTzXdT7giezhUValGoua/36nqMNV7WlqXeMNer+BP80kj7qN8KrKS7/oYrerTA3zp/MJNS95EGNf8Axz/+X8mdmMsz5+IAgCAIAgCAIAgCAIAgCAIBRWqhVZjsoJPsLwZSu7I0fgtI4fFUAzXIYhif3gb392PylNmvO57ask8FJcla3xN94JxvC16r91VD1F0Iz3stlJyqDbQkA21vvynYtNTzElfQ2AVxN8xHkIeMpKzK2Zgw0sGOVgdwU2O29ri2+80lZm8LohVsAL5kJRvNdj6jY/n1lficDSrr2l9zpjV5MpFdj+rqjU/A42JGvsedvz1nmMfgamFWd+1HrzXczZJJ5oeaOfdvMJlq0q1t7039R4k+mf5CWvCKuaEqfmvk/oXfD6lpOPXUwXEm8SnzRfoWv+YltD3SypvLKS8PqOy2F73GUhbRWzt6J4v5so951UI3kis4rWyYeb66fH8XOrzvPFiAIAgCAIAgCAIAgCAIAgGJ7T4hqdAsrFTnp+JdwM4/2HvIq0nGDa3O7h1KFXERhNXTv8mRDxYMouSx0NrALfkWtvY620HScM8XKUbWLenwmMKl7kDguE7/ABDN8S01Yn95mBAW/UZtZBSspJs7+ISyYbslvL5L8kns72dajiq+KqVGqVKlWmQO6FPS/dnwoMthTd7toDYWvLqvVo9i8jvdp+H51PE4ahX/AJiLqRsopq9972+C058zfZXloc37b47E/pdEUDXIFZVdFUiiaQAJd6qWYEMagAJ0sbSww2HzZZNXT0+/nzKvGYzJnjF2lFX8b7b8uWnf3HQVbJUNIkkhKdQZviCvmGVjzIKNrzFtzcnjqwUJWRYUZucLtakVnL1MrZVFNw1ydSLXWw63/P28/wAXxajCVFrf4W/dDqStG65mJ7QYL9Ko4imtrjI1M+bjULflfKB6NKLB1v5SrTnLZ3T8Ovr6HXSqOjOD6b/vgaBgqC1kCscjD4SRseYYb2/06T2F8su4v6rdlOGv1RnexvDmw1Ssa65LqgSoSO7IuxbLU+Hkmm/Sd+HsrnneMVVWjBQ77rmtjav06mfhYP0pWf520X1JAnRKairspI0aknZIs8L4j3udSArodQpuLG+Ug26Eeo6iaUqqqK6JsXhJYdq+zV/uT5KcggCAIAgCAIAgCAIAgEbiODWtSem2gcWuNwdwR1BAPtMSV1ZktGrKlUVSO6dzmeLpV6NRqLAkrbVfhIOoIP8AzY+Uq6tJQep7rCYuGIpqpFf7N1+z2oy0qotYs+5G4sBoediD85FGortRZW8VtOqr8kvLc2imhLAkZlFzYMV8QIKnTcaHTb+ksO9FXPbR2JOHrFhcqV6Na/UaEg28xpJE7kTVizWwiXzC4YG4IOx5kA6KeosZIq04JqLdmRSw9OpJSnFNrZ22KaGVQ2hJOt7kkna7MdWOg1PlOfPe+Y6clrKJD4kFYLca51GbYgXuRca2Nre84eISth5O12tvkSwTT0JlagKeXu7KG0tbT19dZ5NKVsz1/fka05Zk83I0XtfwFqNRq9EEo2tUAG6t96oPNTufI3Ox0vOGY7PDsartJaLvXJePTqu/e34djFl7Opty+z+nw6EXhvHHUeFyPQy39qJ3VsJCe6L2O7QuV8Tk9LxeUiOngoRd0iV2SuarsedPX3YZfyaduC/u8in4/a0Eu/6G1zvPNiAIAgCAIAgCAIAgCAIBi+K8Fp4h6YbMr6jMhscg1IPI6kemY9QanjOKWGw/aWvK9kWXDsVWouWR6c0T6WAp0AtGkW8JJGY3tm1IJ3IN/wDlhPIQxlaFX+Ydr7NbJ/vX8ndnnVvUnzJOJBemyAtTrZTlytbW2hB5re3z1tPUYTF0sVC9N/dEEWlJSaujEcOTGmoLl0F/H3iDIF/dJc5ien5Toip31Omq8Pl01fLr5myZLC1yerG5kjOFMjVBIZE8SBiqyspUa35jZeoPMg8vPecGLxVOnFw3b5ff9uSxg27l/DVTUpsrfFSIsRpe4H9GHvKBpKLtta/3MNZKia56MkUqRPizEsNr/lK2pWvo1oayklpbQ17jfZGjXV2ojuMQATanojn95dhc8xY+sucHxKrSinP2obO+6709/J37rHRRxlWg0rtxOfcMwJLZqhOhtY6m97ZQBzvpYT00pX9mPMvJTyxzt8t+46PwLAGmhZhZ3tcaeFR8K6c9ST1Y+UsqFLs425njeIYv+Yq3Wy0X38zJyY4BAEAQBAEAQBAEAQBAEAsYkkZWXVgdANzfSw97H25byq41QhVwksztbW7/AHv07zqwcrVLW3Jbku1yqhl5jUm08FOostlzLVJRWjdmVYelnuW1Sxvm8+h8+s2jen7Sdmuaev73GtVpLKty1Qx9Q2RSGAOW5vcDW2YgHy52nq8BjMTXilODtb3uX+/D0I5wpQlbn0JZoufie38CgfMte/yEsnF82aKS5Ix2Iw2Y2F3Opszb+Vh8Pn5bHynNWwdbE02qLt8VfuujaeJjRazFpk8QVgVLA5Q2Zb2tfKelxt5zzuKwOJwsM9SFlffRrzs36k0MXSqaRev71J2RaQspOviN9b+p3PvKpValVWei2+3kFeb1PVrqLBFbck5uvKb1oRl3GXTk7ubRHqYkqzG3jcZUB0FzqSTyAAnZgcL/ADFqMHvv4GKjhCmr7LUi4PhVKmcyouc3u5F2JPxEE7X8hPoFOlGmkorbQqa2KrVVacm10voibJDnEAQBAEAQBAEAQBAEAQDwm35ep5ADmekbglJwio+Ut+rANxmGZjoR8AOmh5m/SQ4rCQxNJ0pvR227nfnc3pVpU5Zki/XwL2LXYEfDfJnPUIuVQOrE9ROSHAuH2s6d/N/TT4Iw8RVtua9haTLj1StdqTq1hUyW8RFmKJ4b5hl6annLWlwvBUcOpUaaut3u/jK7K2OKxLxbp1ZNxteO3nt0fobtU4UhUIBZPJdPl5eo1EZ3zO7Ka92mptQw9SoCbhlKAsxBGdQFOtzmGm/3jblNqWHpVJJWNa2JqUqblm2Mp2crUKqFqNlJt3i76jmb/F/FvpY6iwVISpvK0a0qsaqzxd7+ZB7cUzTSjVQAlaoFmFx4gb3FxyB+k0/lYY2EsPUbSkuW+juvUixdeWGh28Fdx1+/oRMJRqVQlTwLnHgBBy63sC4YnMSOYA1tvYGirfwvh4xcFOWZc9LaP/G31O/DcTqzhGbStJJ28eV/wSKyKiiynNezFt1O+tt7/KeXxWCnh4unUXtd21uVu718y1oVnWbd9Ohb4qf1DHnYkX3uNQfmJxYKMqeJpyW918zKScmuVigz6eUogCAIAgCAIAgCAIAgCAX8FgqlX4AAvN2+HrYbufSw3FwZm3UxfobDw/haUtfif9pt/RRso9Pe8XFiWywZI2JQAEzeLNWc67UYoNiFtYlFB12uTcA+WgHs0uMJSzU5J8zzXFsV2VenJctX3p8vQ3js1xcYikL/ABgG45kA2v8A0PXoRKmvSdObTL/DV41qanHmYz7QqoFFV5s2noCAffxX/CZPgY3qo5uK1FDDSfd89PqaPQr1Kbh6TFXHU2PLUAjyGvTy0l3WoQqrU8hguIVMM9NuhP4p2grYlERwAFIYkGxZgCNhYW1v89Oc5cPglTnmLDH8Z7aj2cFvv9Tauy4BpGi2oFivo1z88wY+4nBjFapmXMvOFv8A/OoPkZXi2GbKaiC9RQbgbuu5A68x6kc5QcTwH85StF2kvdfzT7n87MuKM8krvbmayztUILaLoQLgk+WxIt76/nWcM4I6M+1r7rZb/H6I7K2KjlyUufMvT0ZXiAIAgCAIAgCAIAgCAX+H4TvagX7o1cjTTkt/MkW9AdjaZXUw+htyqAAALAaADQAeQmDJ7AKWa0A1ntTx1aVNjvbkOZ2A6C5Fzy+QnXQpXkjlxNdU4OT5HOqFUuWdtWY3P+3SX9KKjGyPCYyrKrUc5F+jWqU2z0mKP5jnbz+vzPnNa1CNVWZJgsfUwz9nYuY7iFXEOHrWuosLb623O3LkBufWaYfDRpbE/EOJPFJK2iLYnSVJVANs4FWytTb1U+9j/lPzlNi43uez4VP2UbsDcSqL01DitNaVUrmUK12UXAsfvLblqbjobcpu02rmqaTsWZobHsAQBAEAQBAEAQBAKWPlqTYAeZJsBflqRMpXdjDdkbHwKmqqQupB8Z82IB19rachYTeasaxZlZGbnhNoBheM40r77W3PQdf/AN2k8Ekrsjm3sjWsZhO8purWzOLX3CndbdAbHrMKs1NSXI1nRU6bg+aNLwzEEq2jAkEeRGhno6c1JJo8HiqMqc3F7omgyU4T2ABAKoBkv+siioNr2O9rqPCR5i51Glx/r5ri2PhQeRay6dPH7H0D+HeHVMTHtHpDr18PvsbBhOFV6nd1MTWqZWN+5U5FC20D5SBc3GnkCLmV9KhOTz1ZO/RaL8/Gxd1cRTislGKS6vVvvXT92e2206KqLAKB5AAD5CdF2zjskYPtBwjw56JFJgRmFhkZb+IsoG4FzcWJtbytiSlJWT18L/b5m0HCLvJXXjb6P5GCq1HpVO6rqEfTKym9NwTYZSdQb6WPTzEi7RRkoS3e3R/nu+ZN2OaDnDVLdc1+O/0RIkpAIAgCAIAgCAIBS/I72INhvbnbra/vNoStK5rJXRs3A3Xuhl5ljrvcsTrfXTb2m1S7dzENie9UCaJG5jOJY/KmbkDpbn0HmTtJYQ11NJS0NcGYnM5BbW1r2UE3yi++wF7C+UaTSc82gjG25XNDc1HtRgylXvVU5Sq94QDlVtQCx2FwB8jLbh9b2cjfgee4xhHKSqRXLUh4euDLZM8tOm0SQZsRWPYMFFWpYc/YX03J9hODiWNWEoOfN6Lx/G5ccD4U+I4tUv7VrJ93Txey+PI94HhVqsWIzNlqZEY5gq2sCb6XLNf5mebw2DcaaxNbWUndeHXz9D32K4jGVaWCw+kIKzttfRW8Ft4p9DpeJxIdKbhrbgj+KxDW3OoA/FOv3G77HL71rFtMTWGpBt7fkCT9JH21Ju2pL2NRK+hIXF95kGW4LAEcjffoRYE+0kskrpkTbvZoxf2hYM1aVMLbvA5tfmMrEr7lV+QnHiaHbUmua1XiduDxKoVlJ7PR/vka/wAB4n3oZWFipIAO+lrg35i/y9DIcJXc1kn7y/f9k+OwqpNTh7rMvOwrxAEAQBAEA8JgErh+HV0DOHFxfcAe2m3WcirN6nbKjGOisymu5om9K5U/c1Y3J+7fe5O3mb9DPRxKuoT57ENbDOznDluXRWqVSFZhTQ6swIuVP7NjuRz99ZYWjFXSOC7e5Z4jie8cKulNPqRsPbf1t5GQzeVW5skjq78izISQsYrG06f9o6J/GwB9gd5tGEpaRVzWUoxV5OxM7KcaoO9UK6tfKOY0APIjUXJ12ksqFSMfaViOFaE37LTJXEuxmEreJAaLedCyj3Qgr8gD1m9PF1afP4kFfh+Hre9HXqtDAYnsDiV/sq1Jx/eBqZ+ga/0nbDia/uiVFX+H0/cl8Sx/6Ox3lS9qh/8ArJf6nT6P98zmf8PVf8l6/YwPE8GyVRRq1ACXVXFE3sgsWa7AXOu23hnmOMY2OIxCT92K+er9LHuP4c4W8DhJSWs5Pfw0S+N35ko8ew1ID9FpNcXBNRizve2r5QQLZdADbU2GsVuKup/a/OyXktSbD8CjS/uSvva7b8WzI8F48XqKjKwF7r4CoBCs1rlr2uBYW38rCc/9QlU9h+jOp8MVFOau/HxNjWsy7nN4U9Sz8h8jF2iKyfLqXMHj1Qs+ZSMzDxOLLsGsCbLchr7XljhVmpu+1yuxdlUSW9v30MFxXtVRaoAWzWJ1TUZttNdRYtqN79JpVxtGDyL48iWlw6vNZ7W6J6P98TB8QrLTxSVUNw+uUXBzjQ3U7XU8/wBoyurTjCrGtB6Pf6+hZ4enOph5UJqzW309Ta1IOo1B2lsUR7AEAQBAEAx3GOK0qC3qG972QbtblbyvudtxzmVQq1vZprx6LxHb0qPt1Ha23V+BrfDO1FRqzV69VlRASlJb/rGOgXyI1uSfL5ddbhqhSUKUc0m9ZPl9l9OrOOhxV1KkqlWWWCWkVbX6t/XorlrEdrq7MXKIyclYEge4O/r8pPT4PTgr5nm6/Zfk56nHKk20opQ6fd/gqXt1YW7iw8lrkAegyeH2m6wMltP0/Jp/UI/4epaq9tqlrU6dNB1u1vTYfSZjw6F7yk3++ZrLictox/fQxmK7QYip8VVreSeAf4bX95108JQhtH46nJUxuIl/dbw0McDOlaaI4229WXEcqQQSCNipII9CNplpNWYjJxd4s3jsF2hxVav3DVFIyMwLrc3Ujw3BGlidbE6SpxlGFOOZLmXeBxE6ryy6G/fpmITdA4/u3H+fLODLFljeSLNfjdUoypTIqFamQEA+JQOYuN2Xc8/KayppJ2eptCXtLNscowyrVqJm+EkZyW1OdvG7MeWt7ny1nlk3u3ueyn7EHlWydl8joLcNwtNVZGpaaItJA4N9LXBz1Dy31vtIa0lmyxu/RfveUiqVZ+9fz/bIrxVFGfu+5TNTKWqU07kqd7Fr2y6H66EzZ1Z6Jcuu5inKUVdSevLe5YV1LaMcgaxLasoAsWIFjk0yhtN2PlJFiJ6X/PI3bla3MvYXgOFfQkBkYmyrbS97MHLFl9eR9JGp0re2tfBGJYnELaTs+/5dCPxDhWFu4rWTbKaAVU22KkHxb9DblNFUjZ2TbN6eIrqzTv46mn8W4atBlKObgZnBUqE18NrnQkEeHkZKm2rNFlQrOre6sjaOAVmeghYEbhb7lRopPsJf4aUpUk5bnnsbCMK8lHb9uZGTnKIAgCAYbtVja1CglWnls7vTYkXKFb5dzY5grHUaW53nbhMPCrO0nyv4nFjMROlTzRXO3gc+bPWqeJizHVmY3NvWXWWNOOWKsihzTqyvJ3ZRxOoAQq/CugmFojLs5abIuYSvYSS10QZnBlyotJt1yn92a5WSdrDpYstg6fJj8oUGYdSNtCnulH+83USJybPDNgeQZNp+yxb8QHSlVJ+g/rK3iP8A4/MteGf+R+B11ad1lTfUuzHYeiDVcfstTcfjD0z9FX6TdvmaI5DjsJldl2KMV91Nv6Tyj9luPRtHtoSzxUuqT9DxKtZTmBudPEPi02s3xD2ImLxMunfdXJR43WuSwZgd1LPlJGgLeIlue8xlXUieHh/iVDtJWy5STpcLYCyg7qBkuR0vaHSRp/LUr3t8ymtx+s2X4yVFs17MRsBcKNPW8dmubMrD009ig4vFVM1gwVhaxLHT8RNz1jLBGyhBckW1wj6ZjcgWUfkB5TGbM8seZPolmfLU6HSp5VCjZQAPYWnpUrHjG7u5XMmBAEAQCxicCKyvRa9qy2FrWWqLGm5B5DLY23H0noVXCSa5frIa1JTi4vn+o5oymjnRhlqBirA7gqbEfMGehi1NKS2PMSvSbg99jD4hrmay3NoLQvYZpvFkdRF3PNjSx6HmTFheZFhBkQDdfsgw98VXqckoFfd3Uj/4zKriUtIrvLnhcdZSOtZbASpLgg0qJ7+4HhyG565kK/QNNm/ZMJanKe3NDu8bWHJmzj8YDH6lp5/FQy1pd+p6jATzUI92nw/BBwT3nFNFhFmWoIvMTncmhJE+jhqR3USSM7nLPMjJ4bh9I7ATohFM5p1JIo4gyU10AvNKjUdDeinN6mvYD9ZiFHINmPovi/MAe8mwNPNWj3a/vnYkx9Ts8PLv0+P4ubbPRHlRAEAQBAPCOpB0II3BGoI95lOzuYauaz2+4TmpLjFIJJyYgAWswOVHI9lU/htvLbAV7Ps34r6lRxHD3XardaM51V3nfIrol7CNMxI6iL1USQjiygGDY9vBixVMmBAOpfY5g7UMRVtq9QJ7It/zqNKTiMr1EuiPQcNhalfqzobCVxYlqkNTNnsYOZ/arhf1lOqBupU/hNx/MflK3iFOzjPy+q+pdcJq6Sp+f0f0NMwFeVc4l1FmYoV5yyiS3ROo1pFaxHJXM5w2uPOdeHaOCvFmI49jhqJiesjooxyq5V2SofHUPRR/M3+T5S24dTsnPrp8P30Kri1XWNPpr8dv3vNilmU4gCAIAgCAXsDh+973DsAaddWLnmLKqaab/Cb33ksJ5bNbojlG909mcX4tgmo1XpOLPTZlb1BtcdDuOhEv4zU4qS5nnJ03Tm4PkRaLWMyjWSuifuJKjl2ZHOkwSrU9BmTBUDMmGekwEd0+z3A91w+gDu6mob7/AKwlx8gQPaecxU81WTPU4aGSlFdxsc5ycoQTINT7fYHvMO3mhzD2Bv8A4S0ixVPtKEkt1qvL8HTgavZYiLez0fn+bHHKgKNaUa9pHp9mTcNipHKBupGVo4kTmlAzcyOGxgCkkyWlCyuzmqO7sYOtXLvM5SaPeb3wzDd3SROYHi/iOp+pnoqNPs6aj0PKYir2tWU+r/0SpKQiAIAgCAIB7SqsjB0tmW++xB3B8thr0HpNou25hq+xqf2m8LLinjVWwqXp1QOTqSEY281W34V85aYGrvTfiip4hS2qrwZzphadz0K9amQwjXm6ZzyhqVVack3NE7OzI81JSoGZNT1oC0Nu4L9o2LoWWplr0xoA4CMANgHUfmDK+rw+EtY6FnS4lNaTV/Q3Th32n4KoB3mei3lUUsPZkuLetpwTwVSPeWMMbSlzsZzD9qsHU+DEUT0FRb/K95C6M1uidVYvZkXivE6RX40t5llA+pktOLTNZy0OUYyklUkoNLtlC+LKL6AkfntPKVfYqySVld6HtaTzUotu7stepijhWG3zEzmRs0FZxMWizFiVRNQ+k1dkFG5sfZjh6s+YkHJY25lt1NvLS9/MdDOvA0c8s75cu8r+J13Th2cf7ufd0/eXibdLg8+IAgCAIAgCAIB4xDU3oVAGoVTZrmxTMwuymx2Jz35EfKanOzTW62IpwTTT2e5yjtJwR8LWak+ttUYbOh2YfLbkQRyl5SqKrDMvMoK1J0Z5XtyMZhquUzdEUlzRl7ZhcTeLtoRVIZvaRErUpu0RxkWJqSC8AqvMg8KAzFhmaKTQExlRlVGU/ow8pjIbdoyqnUdPhJHoZw4rhtDEazjr15/nzLLB8WxGF0py06PVfjysSE4uwXKVX+LKM3/la/1lLV/h/W8J/Ffb7HoKP8Tr/wBlP4P6P7lx+MggAJa3MFrn1JaQf0Gv/lH1+x0r+JcN/jL0+5K4ZxHva9JNKYZgoYLexOgOp1N7DfnMvgU4wcpT26L9+Rqv4jpykoQg9er/ANnQuG8LSiWILM7fEzm5ijh4UvdIsRi6leylsuRPk5zCAIAgCAIAgCAIBG4rgKWKoJh6q5HQhcPWUXykkKFYDkdARtsb3GnVQrOnLNHzXU5q9CNSOWXk+hynjPCamHqtTqrlddxyI5Mp5qbby5hONSOaJRVKcqUskynBYm2hkm5F7ruZBlDC4mydtzSUFLWJDq0pva5GpW3I7JNbEiZ5MGSoGZNSu8GBMmBaAed1MZTOYpNGYymc5VTUqQV0III9RqJhwTTXU3hUcZKXQ69QrB1VxswDD0IuPznmGmnZnq001dFyYMiAIAgCAIAgCAIB4y33/wBPkRsYTtsGrnvE8NhsXRSjiFZaq2VKoUkhjYXDWtZj90kctjadVKrKEs0H5HNVpQqRyzXmcx7S9l6+Df8AWC6EkJVTVG6X+637p62vvLajiIVlpo+hTV8NOjvqupiqVcidF+pxuPNEvvs283RFO73KTTvMswmy09G0wb5upRlmDNxaAe2gwegTIuXFEyaNlVpkxcoIg2TOi9jmd8IpyOQhZbhGIIB0sQNbXtp+zPO4ynatKx6fBVM1CLf7Yy4M5DsPYAgCAIAgCAIAgCAeMoOh1HWAXqGLZKZpFEekb+FgLWJJKlSLEXJ/4NZFJbvc0cXstjXsZ2JwtcE0n/RqoJujXemRfQjZlB6XA1FtJ3U8bUW6uvU4KuBpy29l+hq/EOxuMo3Ipmqg+9h71B/4gZx7rO6GMpS0bt4lfVwFWOyv4GJp1SpIOhGhB3HQjlOpNSWhwOMoPYk51beLNG2aMtzw0QZi4yLkWWo2mbmjTTPRQi4yyLi0RzmLs2UVzPHCzKTNZZbaFCqSQACSTYAC5J8gBuZs2krs1jCUnZK5t3Z7sXmcNjCaSWzd0Daqw5Fra0109d/h3lbXx2lqXx+xb4bh1nmrfD7m44jGG+SgwSgqqqBFtaw2U3tYacvOVUpW31ZcpX22IyrYWGw0EiJD2AIAgCAIAgCAIAgCAIBS6A7gHyuAZlNrYw0nuW62Pq4alUaggc3Dd2BYsfCvhKjewGljtyiVRqOquS4ejGpUUHLKnztt6owNLtrha6N+mYUNWUkAFQxGtjZ2syEDcabe01hjoxV7uL7v35llV/h2vOVoWnF83Zejv5WuSKvBOEvSNTvmoAa+GoOewy1QzX6bywjxColmUk0efnweMqnZOm1Lor/v0FPsBScXpYuw5FqYcH0KuLzo/qE1vFM4ZcKp7KTTIZ7B1G/s8TRexIu2dRcGxGgbWbriHWHqRPhV9p+n5KW7C4sG3e4bQX/tH289afQ/Kbfz9P8AxZj+m1dsyPcP2Ert8VbDgHmrO1wdiPALj3mHj4raLC4XJ+9NEmh2NwqORXxLvlNm7tRSW/lmfMD5GxvodpFLH1Je6kvUnhwyjH3m36fvxM9hKVGg3/tKSIALZ2BNRt7+Mm9vob6ThqVpSftu5YU6MYL2FYqrMXOZ7MdOWgAva17+Z+chcr7EqXUTU2EAQBAEAQBAEAQBAEAQBAEAwfHe0FOjmpgGpVyklU+7pe7Ny87C5kFbERp6czrw+FnU9rZFmn2ywpFsdgGzj9qmjnpY1ArTWpiIT9+BbU+G16EXLD4hZfFr5XRB/wCt0XHd4rCUaFGoBZ6CtmXXNlZ/iANhqAOuhnPRq0ZStKNkJfzS1p1W5dG9H5PT4/Mz/C+z/CVXOuK8JBupxShSOYIFjOnLTW03bxsR1MTjqmk6KbXN07v1uYF+Ohqxp4QKKFM2UksrOgPwqQdFGoF76WPSQSxzpyy09v3Y53ge1TqVX7T+febPQKVBmAv559WB8mvrcab9J3xqZldMq5UsrtJFKYikXNMMM+pKgkXtvoNDvCq65U9Q6Ttma0JKi2g0HSDB7AEAQBAEAQBAEAQBAEAQBAEAQBAOU4qs9LE17nxirUuefxEg/K0pMTF9o/E9Jh7OlG3Q8HE6lUqK1R3RDdKZYlF5eFdhppNZzk45bm0aUIu6WrJ+N4gtRMjDS2kjzMKFjWgDqt9j57iTZnuT9rUtlzO3iyXhK5W1ja0ikjQyNPi1XMDnZbc0OVj0zeU2p1JQ2bIp0YTVmjJdlsY1bGqeSpUJ1J303PVhOvCXlUcn0OTHRUKFl1Rv8sylEAQBAEAQBAEAQBAEAQBAEAQBAEA1fjfY1K9VqoqGmzakZcwva3mNNBOaphlOV7ndRx0qcFG17GpVuzWMpsV7kvro1MqVPXe497TjlhJ3LKONoSV72JFPsnjWtdFW/nUTTobGZWDmaPH0Vtf4Gc4R2GQKxxJzu2wpswCj10zH1Fp008LFL2tTjrcQk5f8ei+ZC4h2CcG9CoGHlV0Ye4Fm+k0ng/8AFk1PiS/9i+BEp9isWTYmmo8y5P0AMjWCl3Ej4jR5Jm39m+zyYVTZi9RrZnItoOSjkPznZSoqmtCtxOJlWeuiXIzUmOYQBAEAQBAEAQBAEAQBAEAQBAEAQBAEAQBAEAQBAEAQBAEAQBAEAQBAEAQBAEAQBAEAQBAEAQBAEAQBAEAQBAEAQBAEAQB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xn--80aae0ashccrq6m.xn--p1ai/images/product_images/info_images/859992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85"/>
          <a:stretch>
            <a:fillRect/>
          </a:stretch>
        </p:blipFill>
        <p:spPr bwMode="auto">
          <a:xfrm>
            <a:off x="1331640" y="188640"/>
            <a:ext cx="6696744" cy="6356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6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1"/>
            <a:ext cx="2016224" cy="1852514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116632"/>
            <a:ext cx="2286000" cy="1238250"/>
          </a:xfrm>
          <a:prstGeom prst="rect">
            <a:avLst/>
          </a:prstGeom>
        </p:spPr>
      </p:pic>
      <p:pic>
        <p:nvPicPr>
          <p:cNvPr id="8" name="Рисунок 7" descr="babochka10-222x1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5173">
            <a:off x="2061366" y="2563757"/>
            <a:ext cx="2497778" cy="1800200"/>
          </a:xfrm>
          <a:prstGeom prst="rect">
            <a:avLst/>
          </a:prstGeom>
        </p:spPr>
      </p:pic>
      <p:pic>
        <p:nvPicPr>
          <p:cNvPr id="10" name="Рисунок 9" descr="swallow-picture-color.png"/>
          <p:cNvPicPr>
            <a:picLocks noChangeAspect="1"/>
          </p:cNvPicPr>
          <p:nvPr/>
        </p:nvPicPr>
        <p:blipFill>
          <a:blip r:embed="rId6" cstate="print"/>
          <a:srcRect l="4015" r="4935" b="6001"/>
          <a:stretch>
            <a:fillRect/>
          </a:stretch>
        </p:blipFill>
        <p:spPr>
          <a:xfrm>
            <a:off x="7916808" y="3645024"/>
            <a:ext cx="1011168" cy="720080"/>
          </a:xfrm>
          <a:prstGeom prst="rect">
            <a:avLst/>
          </a:prstGeom>
        </p:spPr>
      </p:pic>
      <p:pic>
        <p:nvPicPr>
          <p:cNvPr id="11" name="Рисунок 10" descr="85775040_0_3110f_3cf7cc75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7" y="5157192"/>
            <a:ext cx="792089" cy="976792"/>
          </a:xfrm>
          <a:prstGeom prst="rect">
            <a:avLst/>
          </a:prstGeom>
        </p:spPr>
      </p:pic>
      <p:pic>
        <p:nvPicPr>
          <p:cNvPr id="12" name="Рисунок 11" descr="beli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5445224"/>
            <a:ext cx="609299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ильково-ромашковое поле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7_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2857500" cy="1714500"/>
          </a:xfrm>
          <a:prstGeom prst="rect">
            <a:avLst/>
          </a:prstGeom>
        </p:spPr>
      </p:pic>
      <p:pic>
        <p:nvPicPr>
          <p:cNvPr id="5" name="Рисунок 4" descr="загруженное (3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5445224"/>
            <a:ext cx="1256678" cy="1080120"/>
          </a:xfrm>
          <a:prstGeom prst="rect">
            <a:avLst/>
          </a:prstGeom>
        </p:spPr>
      </p:pic>
      <p:pic>
        <p:nvPicPr>
          <p:cNvPr id="6" name="Рисунок 5" descr="ele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772816"/>
            <a:ext cx="4009628" cy="2673085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429000"/>
            <a:ext cx="1326411" cy="1833364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76672"/>
            <a:ext cx="874255" cy="1008112"/>
          </a:xfrm>
          <a:prstGeom prst="rect">
            <a:avLst/>
          </a:prstGeom>
        </p:spPr>
      </p:pic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212976"/>
            <a:ext cx="2939863" cy="2333225"/>
          </a:xfrm>
          <a:prstGeom prst="rect">
            <a:avLst/>
          </a:prstGeom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5157192"/>
            <a:ext cx="2247008" cy="1152128"/>
          </a:xfrm>
          <a:prstGeom prst="rect">
            <a:avLst/>
          </a:prstGeom>
        </p:spPr>
      </p:pic>
      <p:pic>
        <p:nvPicPr>
          <p:cNvPr id="11" name="Рисунок 10" descr="images (5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36912"/>
            <a:ext cx="2717721" cy="1872208"/>
          </a:xfrm>
          <a:prstGeom prst="rect">
            <a:avLst/>
          </a:prstGeom>
        </p:spPr>
      </p:pic>
      <p:pic>
        <p:nvPicPr>
          <p:cNvPr id="12" name="Рисунок 11" descr="загруженное (4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5517232"/>
            <a:ext cx="1449511" cy="1085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e65e7f08daecc4e6cad1160434e43cbb.jpg.jpg"/>
          <p:cNvPicPr/>
          <p:nvPr/>
        </p:nvPicPr>
        <p:blipFill>
          <a:blip r:embed="rId2" cstate="print"/>
          <a:srcRect t="4677"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05311.png"/>
          <p:cNvPicPr>
            <a:picLocks noChangeAspect="1"/>
          </p:cNvPicPr>
          <p:nvPr/>
        </p:nvPicPr>
        <p:blipFill>
          <a:blip r:embed="rId2" cstate="print"/>
          <a:srcRect l="3865" t="8001" r="11111" b="3801"/>
          <a:stretch>
            <a:fillRect/>
          </a:stretch>
        </p:blipFill>
        <p:spPr>
          <a:xfrm>
            <a:off x="1475656" y="0"/>
            <a:ext cx="63367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32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Иришка</cp:lastModifiedBy>
  <cp:revision>9</cp:revision>
  <dcterms:created xsi:type="dcterms:W3CDTF">2015-05-20T16:39:44Z</dcterms:created>
  <dcterms:modified xsi:type="dcterms:W3CDTF">2015-05-20T18:01:38Z</dcterms:modified>
</cp:coreProperties>
</file>