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41" r:id="rId2"/>
    <p:sldId id="365" r:id="rId3"/>
    <p:sldId id="366" r:id="rId4"/>
    <p:sldId id="3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4F47C5-36F8-435A-A50E-36A79E5D09E8}">
          <p14:sldIdLst>
            <p14:sldId id="341"/>
            <p14:sldId id="365"/>
            <p14:sldId id="366"/>
            <p14:sldId id="3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6A3DFBC-BAF3-4062-952B-F252A40A0CD3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363B1056-FDE6-439B-AE41-C7B8518EC73C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816" y="260648"/>
            <a:ext cx="8400647" cy="2160240"/>
          </a:xfrm>
        </p:spPr>
        <p:txBody>
          <a:bodyPr/>
          <a:lstStyle/>
          <a:p>
            <a:pPr algn="ctr"/>
            <a:r>
              <a:rPr lang="ru-RU" sz="1800" dirty="0"/>
              <a:t>Муниципальное автономное дошкольное образовательное учреждение </a:t>
            </a:r>
            <a:br>
              <a:rPr lang="ru-RU" sz="1800" dirty="0"/>
            </a:br>
            <a:r>
              <a:rPr lang="ru-RU" sz="1800" dirty="0"/>
              <a:t>детский сад №10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Методическая разработка: </a:t>
            </a:r>
            <a:r>
              <a:rPr lang="ru-RU" sz="2800" dirty="0" smtClean="0"/>
              <a:t>аппликация «Яблоки на тарелочке»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708920"/>
            <a:ext cx="4464496" cy="386124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Авторы проекта:  </a:t>
            </a:r>
            <a:r>
              <a:rPr lang="ru-RU" sz="2800" b="1" dirty="0" err="1" smtClean="0">
                <a:solidFill>
                  <a:schemeClr val="tx1"/>
                </a:solidFill>
              </a:rPr>
              <a:t>Комина</a:t>
            </a:r>
            <a:r>
              <a:rPr lang="ru-RU" sz="2800" b="1" dirty="0" smtClean="0">
                <a:solidFill>
                  <a:schemeClr val="tx1"/>
                </a:solidFill>
              </a:rPr>
              <a:t> Зоя Геннадьевна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Первая квалификационная категория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400" y="3199626"/>
            <a:ext cx="39337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2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9"/>
            <a:ext cx="7234963" cy="5238110"/>
          </a:xfrm>
        </p:spPr>
        <p:txBody>
          <a:bodyPr/>
          <a:lstStyle/>
          <a:p>
            <a:r>
              <a:rPr lang="ru-RU" dirty="0" smtClean="0"/>
              <a:t>Ход: </a:t>
            </a:r>
          </a:p>
          <a:p>
            <a:r>
              <a:rPr lang="ru-RU" dirty="0" smtClean="0"/>
              <a:t>«Скоро обед и мишки проголодались! Давайте их угостим? Мы с вами сейчас положим яблочки на тарелочки. Посмотрите, сколько у меня тарелочек! Я дам их каждому. У меня есть много яблок: красные, желтые, зеленые! Мы с вами сейчас наклеим их на тарелочку и будем угощать мишек.»</a:t>
            </a:r>
          </a:p>
          <a:p>
            <a:r>
              <a:rPr lang="ru-RU" dirty="0" smtClean="0"/>
              <a:t>Закрепить с детьми цвет и величину яблок.</a:t>
            </a:r>
          </a:p>
          <a:p>
            <a:r>
              <a:rPr lang="ru-RU" dirty="0" smtClean="0"/>
              <a:t>Закрепить понятия: тарелочка круглая и яблоки круглые.</a:t>
            </a:r>
          </a:p>
          <a:p>
            <a:r>
              <a:rPr lang="ru-RU" dirty="0" smtClean="0"/>
              <a:t>Учить составлять композицию красиво, располагая яблоки на тарелке.</a:t>
            </a:r>
          </a:p>
          <a:p>
            <a:r>
              <a:rPr lang="ru-RU" dirty="0" smtClean="0"/>
              <a:t>Развивать эстетическое восприятие.</a:t>
            </a:r>
          </a:p>
          <a:p>
            <a:r>
              <a:rPr lang="ru-RU" dirty="0" smtClean="0"/>
              <a:t>Формировать доброе отношение к родителям, желание сделать приятное для них.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188640"/>
            <a:ext cx="593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Аппликация </a:t>
            </a:r>
            <a:r>
              <a:rPr lang="ru-RU" dirty="0" smtClean="0"/>
              <a:t>«Яблоки на тарелочке для мишек»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84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7992888" cy="5994667"/>
          </a:xfrm>
        </p:spPr>
      </p:pic>
    </p:spTree>
    <p:extLst>
      <p:ext uri="{BB962C8B-B14F-4D97-AF65-F5344CB8AC3E}">
        <p14:creationId xmlns:p14="http://schemas.microsoft.com/office/powerpoint/2010/main" val="38280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680852" cy="5760640"/>
          </a:xfrm>
        </p:spPr>
      </p:pic>
    </p:spTree>
    <p:extLst>
      <p:ext uri="{BB962C8B-B14F-4D97-AF65-F5344CB8AC3E}">
        <p14:creationId xmlns:p14="http://schemas.microsoft.com/office/powerpoint/2010/main" val="11812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400</TotalTime>
  <Words>124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Autumn</vt:lpstr>
      <vt:lpstr>Муниципальное автономное дошкольное образовательное учреждение  детский сад №10 Методическая разработка: аппликация «Яблоки на тарелочке»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Мамочке любимой!</dc:title>
  <dc:creator>Слава</dc:creator>
  <cp:lastModifiedBy>Слава</cp:lastModifiedBy>
  <cp:revision>58</cp:revision>
  <dcterms:created xsi:type="dcterms:W3CDTF">2014-11-23T08:32:17Z</dcterms:created>
  <dcterms:modified xsi:type="dcterms:W3CDTF">2015-11-15T10:27:56Z</dcterms:modified>
</cp:coreProperties>
</file>