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7" r:id="rId4"/>
    <p:sldId id="261" r:id="rId5"/>
    <p:sldId id="265" r:id="rId6"/>
    <p:sldId id="268" r:id="rId7"/>
    <p:sldId id="269" r:id="rId8"/>
    <p:sldId id="273" r:id="rId9"/>
    <p:sldId id="278" r:id="rId10"/>
    <p:sldId id="277" r:id="rId11"/>
    <p:sldId id="271" r:id="rId12"/>
    <p:sldId id="279" r:id="rId13"/>
    <p:sldId id="260" r:id="rId14"/>
    <p:sldId id="274" r:id="rId15"/>
    <p:sldId id="275" r:id="rId16"/>
    <p:sldId id="276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983" autoAdjust="0"/>
  </p:normalViewPr>
  <p:slideViewPr>
    <p:cSldViewPr>
      <p:cViewPr varScale="1">
        <p:scale>
          <a:sx n="69" d="100"/>
          <a:sy n="69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EF5E-577A-40FF-A7C4-B1B3297B434F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C209-C67C-4213-A40E-9747DB32C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EF5E-577A-40FF-A7C4-B1B3297B434F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C209-C67C-4213-A40E-9747DB32C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EF5E-577A-40FF-A7C4-B1B3297B434F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C209-C67C-4213-A40E-9747DB32C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EF5E-577A-40FF-A7C4-B1B3297B434F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C209-C67C-4213-A40E-9747DB32C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EF5E-577A-40FF-A7C4-B1B3297B434F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C209-C67C-4213-A40E-9747DB32C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EF5E-577A-40FF-A7C4-B1B3297B434F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C209-C67C-4213-A40E-9747DB32C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EF5E-577A-40FF-A7C4-B1B3297B434F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C209-C67C-4213-A40E-9747DB32C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EF5E-577A-40FF-A7C4-B1B3297B434F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C209-C67C-4213-A40E-9747DB32C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EF5E-577A-40FF-A7C4-B1B3297B434F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C209-C67C-4213-A40E-9747DB32C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EF5E-577A-40FF-A7C4-B1B3297B434F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C209-C67C-4213-A40E-9747DB32C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4EF5E-577A-40FF-A7C4-B1B3297B434F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3C209-C67C-4213-A40E-9747DB32C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4EF5E-577A-40FF-A7C4-B1B3297B434F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3C209-C67C-4213-A40E-9747DB32C8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8204d_5cc338bb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140967"/>
            <a:ext cx="7992888" cy="3654167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IMG078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a2be348497aef8470a438b6491b191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N04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_yapfiles.r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CIMG079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188640"/>
            <a:ext cx="8568952" cy="61926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059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188640"/>
            <a:ext cx="4248472" cy="6453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DSCN060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95936" y="332656"/>
            <a:ext cx="4968552" cy="56886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CIMG077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332656"/>
            <a:ext cx="8640960" cy="6192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_yapfiles.r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CIMG078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5536" y="260648"/>
            <a:ext cx="8424936" cy="63367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662080c3d9d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DSCN335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08104" y="2924944"/>
            <a:ext cx="3384376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DSCN235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95736" y="260648"/>
            <a:ext cx="4104456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DSCN334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23528" y="3284984"/>
            <a:ext cx="3312368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IMG078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747464"/>
            <a:ext cx="9971584" cy="8802216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059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387424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06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06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662080c3d9d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SCN061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32040" y="332656"/>
            <a:ext cx="4032448" cy="4464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 descr="DSCN061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9512" y="2033464"/>
            <a:ext cx="5143500" cy="45638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Рисунок 4" descr="DSCN331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2420888"/>
            <a:ext cx="3888432" cy="4221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DSCN331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627784" y="188640"/>
            <a:ext cx="4392488" cy="32677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 descr="DSCN3120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292080" y="2564904"/>
            <a:ext cx="3651870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b104fecc0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DSCN3183 (2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89035" y="548680"/>
            <a:ext cx="5754965" cy="5661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Рисунок 3" descr="DSCN326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7543" y="548680"/>
            <a:ext cx="4608513" cy="59046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09779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DSCN314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60032" y="548680"/>
            <a:ext cx="3995936" cy="56886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 descr="DSCN327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520" y="2564904"/>
            <a:ext cx="5040560" cy="4032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91402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CIMG078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260648"/>
            <a:ext cx="8496944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Пауль</dc:creator>
  <cp:lastModifiedBy>Пауль</cp:lastModifiedBy>
  <cp:revision>25</cp:revision>
  <dcterms:created xsi:type="dcterms:W3CDTF">2014-12-11T18:51:36Z</dcterms:created>
  <dcterms:modified xsi:type="dcterms:W3CDTF">2015-11-15T11:30:06Z</dcterms:modified>
</cp:coreProperties>
</file>