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1844-88BF-417E-B6A3-DADDD9F6A6C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7BD4-B336-481F-A4D5-22C2832D2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7"/>
            <a:ext cx="7772400" cy="6072231"/>
          </a:xfr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Неделя русской культуры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в 1 младшей группы(отчет проделанной работы) 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Экскурсия в музей.</a:t>
            </a:r>
            <a:br>
              <a:rPr lang="ru-RU" dirty="0" smtClean="0"/>
            </a:br>
            <a:r>
              <a:rPr lang="ru-RU" dirty="0" smtClean="0"/>
              <a:t>Знакомство детей с русской культурой</a:t>
            </a:r>
            <a:endParaRPr lang="ru-RU" dirty="0"/>
          </a:p>
        </p:txBody>
      </p:sp>
      <p:pic>
        <p:nvPicPr>
          <p:cNvPr id="7" name="Содержимое 6" descr="DSC045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DSC045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DSC045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2984"/>
            <a:ext cx="4038600" cy="4234672"/>
          </a:xfrm>
        </p:spPr>
      </p:pic>
      <p:pic>
        <p:nvPicPr>
          <p:cNvPr id="8" name="Содержимое 7" descr="DSC045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8663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Знакомство с народной игрушкой (из глины)</a:t>
            </a:r>
            <a:endParaRPr lang="ru-RU" dirty="0"/>
          </a:p>
        </p:txBody>
      </p:sp>
      <p:pic>
        <p:nvPicPr>
          <p:cNvPr id="5" name="Содержимое 4" descr="DSC045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4" descr="DSC045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 из ткани и соломы</a:t>
            </a:r>
            <a:endParaRPr lang="ru-RU" dirty="0"/>
          </a:p>
        </p:txBody>
      </p:sp>
      <p:pic>
        <p:nvPicPr>
          <p:cNvPr id="6" name="Содержимое 5" descr="DSC045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Содержимое 4" descr="DSC0457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посудой</a:t>
            </a:r>
            <a:endParaRPr lang="ru-RU" dirty="0"/>
          </a:p>
        </p:txBody>
      </p:sp>
      <p:pic>
        <p:nvPicPr>
          <p:cNvPr id="5" name="Содержимое 4" descr="DSC045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4038600" cy="3457578"/>
          </a:xfrm>
        </p:spPr>
      </p:pic>
      <p:pic>
        <p:nvPicPr>
          <p:cNvPr id="8" name="Содержимое 7" descr="DSC045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038600" cy="34488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45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45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Слушание сказки </a:t>
            </a:r>
            <a:r>
              <a:rPr lang="ru-RU" dirty="0" smtClean="0"/>
              <a:t>«Репка»</a:t>
            </a:r>
            <a:endParaRPr lang="ru-RU" dirty="0"/>
          </a:p>
        </p:txBody>
      </p:sp>
      <p:pic>
        <p:nvPicPr>
          <p:cNvPr id="6" name="Содержимое 4" descr="DSC04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4182861" cy="3029989"/>
          </a:xfrm>
        </p:spPr>
      </p:pic>
      <p:pic>
        <p:nvPicPr>
          <p:cNvPr id="7" name="Содержимое 5" descr="DSC04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348706"/>
            <a:ext cx="4143404" cy="41521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Неделя русской культуры в 1 младшей группы(отчет проделанной работы) </vt:lpstr>
      <vt:lpstr>Экскурсия в музей. Знакомство детей с русской культурой</vt:lpstr>
      <vt:lpstr>Слайд 3</vt:lpstr>
      <vt:lpstr>Знакомство с народной игрушкой (из глины)</vt:lpstr>
      <vt:lpstr>Игрушки из ткани и соломы</vt:lpstr>
      <vt:lpstr>Знакомство с посудой</vt:lpstr>
      <vt:lpstr>Слайд 7</vt:lpstr>
      <vt:lpstr>Слушание сказки «Репка»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по неделе  русской культуры   группы №12</dc:title>
  <dc:creator>2</dc:creator>
  <cp:lastModifiedBy>Айрат</cp:lastModifiedBy>
  <cp:revision>9</cp:revision>
  <dcterms:created xsi:type="dcterms:W3CDTF">2014-11-24T10:21:32Z</dcterms:created>
  <dcterms:modified xsi:type="dcterms:W3CDTF">2015-11-14T17:11:07Z</dcterms:modified>
</cp:coreProperties>
</file>