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318" r:id="rId5"/>
    <p:sldId id="319" r:id="rId6"/>
    <p:sldId id="324" r:id="rId7"/>
    <p:sldId id="271" r:id="rId8"/>
    <p:sldId id="275" r:id="rId9"/>
    <p:sldId id="278" r:id="rId10"/>
    <p:sldId id="284" r:id="rId11"/>
    <p:sldId id="313" r:id="rId12"/>
    <p:sldId id="314" r:id="rId13"/>
    <p:sldId id="289" r:id="rId14"/>
    <p:sldId id="290" r:id="rId15"/>
    <p:sldId id="291" r:id="rId16"/>
    <p:sldId id="292" r:id="rId17"/>
    <p:sldId id="293" r:id="rId18"/>
    <p:sldId id="295" r:id="rId19"/>
    <p:sldId id="323" r:id="rId20"/>
    <p:sldId id="296" r:id="rId21"/>
    <p:sldId id="322" r:id="rId22"/>
    <p:sldId id="309" r:id="rId23"/>
    <p:sldId id="310" r:id="rId24"/>
    <p:sldId id="31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фоны и шаблоны\ab60a0908d5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" y="357188"/>
            <a:ext cx="8080375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940A-2576-4D2D-BC7C-5F4D7E4E1892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04D3-9167-4295-BCB3-020ED5985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F69A-9A3D-4F9A-A50D-DEEFFCFF09AD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B5E6-FBA1-4617-BF0F-AA8213654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235F-A562-47A9-9AFA-11205B7BE81A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F52F-DFCF-4DD4-B566-8C24BB67A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7BFF-8419-4D75-BF23-67C747B4498F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E786-35A8-4016-A3BD-665A4DF35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CB3B-BF52-457C-8892-24E0D7C30F3F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33C0-D681-45E9-960E-31307B32D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DD18-E99B-4E2A-A060-0F043F6A13F2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C3D8-0BBA-4CF3-9623-7F0FA6DF1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0C54-F857-49AB-92A9-508CB4D93011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F9F4-B27A-43CE-9CBB-9999961A8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D4B3-A3ED-4442-B8CC-7AD3C477B195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3066-A0C1-4F0B-8BD3-AD7FADDB2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D060-228B-468A-97B1-7F31D14D5ED6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B1B9-ED76-4171-8121-2114AB5F6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03A3-B2AB-4A71-B474-83FB3ACA8EAC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5A97-8FEC-41B6-B5EA-5A09DD02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164C-1ADA-4902-A104-B2460B62627C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9BCB-7D08-426D-8BED-D01760992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C1D893-7859-483F-B67D-4F3A17A6809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6B204-ECA5-4E2E-85F4-58B65C085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5" descr="D:\фоны и шаблоны\ab60a0908d51.jp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речи детей с использованием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058" y="5643578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КарпушеваЛ.Я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№26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60648"/>
            <a:ext cx="635798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Пальчиковая гимнастика -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C:\Users\skarpus\Desktop\карп\CIMG2042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112568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5008" y="2357430"/>
            <a:ext cx="3214678" cy="2246769"/>
          </a:xfrm>
          <a:prstGeom prst="rect">
            <a:avLst/>
          </a:prstGeom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активизиро-вать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работоспособность головного мозга, влияет на центры развития речи, развивает ручную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уме-лость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помогает снять напряжение.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86676" cy="1403648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игры очень эмоциональны, увлекательны. Это инсценировка, каких- либо рифмованных историй, сказок при помощи рук. Дети с удовольствием принимают участие в играх –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потешках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Самый известный вариант такой игры – «сорока- сорока», но есть и более сложные для проговаривания и показа. Попробуем и мы с вами поиграть в такие игры (игра с родителями).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484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«Капуста»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7599218" cy="552067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скрип? (сжимаем и разжимаем кулачки)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за хруст? (переплетаем пальцы рук)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что еще за куст? (ладони с растопыренными пальцами перед собой)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быть без хруста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я капуста? (пальцы полусогнуты, изображают кочан)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капусту рубим, рубим… (ребро ладони)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морковку трем, трем (кулаками трем друг о друга)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капусту солим, солим… (щепотками)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капусту жмем, жмем, (сжимаем и разжимаем кулаки)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9176" cy="45693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skarpus\Desktop\Картинки\jlzle3CPUY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5" y="311827"/>
            <a:ext cx="7804636" cy="5853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41763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Игровой массаж и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itchFamily="34" charset="0"/>
              </a:rPr>
              <a:t>самомассаж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-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787208" cy="4569371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стимулировать рост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нер-вных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клеток, развитие мелкой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мото-рики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помогает наладить эмоциональный контакт и снять напряжение.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несколько игр мы с вами поиграем.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41277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Игры с сыпучими материалами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499176" cy="4497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Насыпаем в кружку сухую фасоль. На каждый ударный слог перекладывает горошины по одной в другую чашку.  Одной рукой, потом другой рукой.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«Зашагали наши ножки: топ-топ-топ,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Прямо по дорожке: топ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Ну-ка, веселее: топ- топ- топ.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Вот как мы умеем: топ - топ-топ».</a:t>
            </a:r>
          </a:p>
          <a:p>
            <a:pPr lvl="1"/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4034" name="Picture 2" descr="C:\Users\skarpus\Desktop\Картинки\5Gid8hWwyt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4970" y="404664"/>
            <a:ext cx="7098335" cy="5637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3407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«Чудесный мешочек»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2357430"/>
            <a:ext cx="2571768" cy="255454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«сухой бассейн» помещаем горох и бобы. Ребенок </a:t>
            </a:r>
            <a:r>
              <a:rPr lang="ru-RU" sz="2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запус-кает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него руку и старается на ощупь определить и </a:t>
            </a:r>
            <a:r>
              <a:rPr lang="ru-RU" sz="2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дос-тать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только горох или только бобы.</a:t>
            </a:r>
          </a:p>
        </p:txBody>
      </p:sp>
      <p:pic>
        <p:nvPicPr>
          <p:cNvPr id="5" name="Рисунок 4" descr="C:\Users\skarpus\Desktop\карп\CIMG2036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5890406" cy="4806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22048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Игры с пробками от бутылок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956376" cy="522920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Две пробки от пластиковых бутылок кладем на столе резьбой вверх. Это – «лыжи». Указательный и средний пальцы встают в них, как ноги. Двигаемся на «лыжах», делая по шагу на каждый ударный слог.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«Мы едем на лыжах, мы мчимся с горы,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любим забавы холодной зимы»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же самое можно попробовать проделать двумя руками одновременно. Если пробки просверлить посередине – можно использовать для нанизывания бус.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skarpus\Desktop\карп\CIMG2039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8215370" cy="6072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Цель мастер-класса: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71473" y="1600200"/>
            <a:ext cx="8215370" cy="45656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               компетентности родителей по     использованию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здоровьесбере-гащих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работе с детьми, </a:t>
            </a:r>
          </a:p>
          <a:p>
            <a:pPr algn="ctr"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115699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Игры с прищепками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632848" cy="5805264"/>
          </a:xfrm>
        </p:spPr>
        <p:txBody>
          <a:bodyPr/>
          <a:lstStyle/>
          <a:p>
            <a:pPr lvl="8"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играх с прищепками малыш задействует большой и указательный пальцы, которые в дальнейшем берут на себя основную нагрузку при письме. При нажатии на прищепку совершается мышечное действие, схожее с движением по удержанию ручки, и прилагается аналогичное усилие. Подспудно в играх с прищепками для детей развиваются речь и творческое воображение, формируются сенсорные и пространственные понятия.</a:t>
            </a:r>
          </a:p>
          <a:p>
            <a:pPr lvl="1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 Викторовна\Desktop\карп\CIMG203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8286808" cy="5643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99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1142984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Завершающее упражнение "Благодарю! "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Дорогие родители  предлагаю каждому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участ-нику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мастер-класса мысленно положить на левую руку все, то с чем он пришел сегодня, свой багаж настроения, мыслей, знаний, опыта, а на правую руку - то, что получил на этом занятии нового. Затем, все одновременно сильно хлопают в ладоши и говорят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БЛАГОДОРЮ!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Психологический смысл упражнения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позво-ляет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завершить его красиво 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положитель-ной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эмоциональной ноте.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285728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Рефлексия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628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Итог: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928802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приоритетным в работе с детьми по развитию речи являются 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включают в себя не только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комп-лекс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мероприятий по сохранению 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укреп-лению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здоровья детей, но и дают ребёнку возможность обрести уверенность в себе, улучшить результаты коррекции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857232"/>
            <a:ext cx="696857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ВНИМАНИЕ. 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Задачи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:</a:t>
            </a:r>
            <a:endParaRPr lang="ru-RU" sz="480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258888" y="981075"/>
            <a:ext cx="7499350" cy="559119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Познакомить родителей с эффективными методами использования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здоровьесбере-гающих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жизни ребёнка.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Активизировать самостоятельную работу родителей, дать им возможность заимствовать элементы педагогического опыта  для улучшения собственного.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Познакомить родителей с рекомендациями по проведению дыхательной, релаксационной гимнастики;  пальчиковой гимнастики; игрового массажа.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198884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Что такое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itchFamily="34" charset="0"/>
              </a:rPr>
              <a:t>здоровьесберегающие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технологии?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357430"/>
            <a:ext cx="7215238" cy="1643074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система мер,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направ-ленных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улучшение здоровья участников образовательного процесса.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14338"/>
            <a:ext cx="8028384" cy="14756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Цель 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itchFamily="34" charset="0"/>
              </a:rPr>
              <a:t>здоровьесберегающих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 образовательных технологий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7858180" cy="5301208"/>
          </a:xfrm>
        </p:spPr>
        <p:txBody>
          <a:bodyPr/>
          <a:lstStyle/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Обеспечить ребенку в условиях комплексной информатизации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об-разования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возможность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сохране-ния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здоровья, сформировать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необ-ходимые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знания, умения 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навы-ки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только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характера, но и здорового образа жизни, научить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полученные знания в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повсед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невной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жизни.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878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из видов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технологий является гимнастика.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85860"/>
            <a:ext cx="7429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гимнастики,  используемые  в работе с детьми: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гимнастика;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Дыхательная;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Релаксационная;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гимнастика;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массаж, 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Arial Black" pitchFamily="34" charset="0"/>
              </a:rPr>
              <a:t>Активизация родителей:</a:t>
            </a:r>
            <a:r>
              <a:rPr lang="ru-RU" sz="40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40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187450" y="1052513"/>
            <a:ext cx="7456516" cy="510222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Крикните громко и хором, друзья,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Деток вы любите? Нет или да? (Да)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Пришли на собрание, сил совсем нет,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лекции хочется слушать здесь? (Нет.)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вас понимаю. Как быть, господа?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детей решать нужно нам? (Да.)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Дайте мне тогда ответ: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откажетесь мне? (Нет.)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Последнее спрошу вас  я: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Активными все будем? (Да.)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472386" cy="78579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 Дыхательная гимнастика </a:t>
            </a:r>
            <a:endParaRPr lang="en-US" sz="3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714488"/>
            <a:ext cx="3143240" cy="3108543"/>
          </a:xfrm>
          <a:prstGeom prst="rect">
            <a:avLst/>
          </a:prstGeom>
          <a:ln w="57150">
            <a:solidFill>
              <a:srgbClr val="669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endParaRPr lang="en-US" sz="1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Ритмичные шумные вдохи и выдохи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способ-ствуют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насыщению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орга-низма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кислородом,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улуч-шают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обменные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процес-сы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эмоциональ-ное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состояние, выводят из стресса, повышают иммунитет.</a:t>
            </a:r>
          </a:p>
        </p:txBody>
      </p:sp>
      <p:pic>
        <p:nvPicPr>
          <p:cNvPr id="5" name="Рисунок 4" descr="C:\Users\Галина Викторовна\Desktop\карп\CIMG202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643050"/>
            <a:ext cx="5072098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499350" cy="1008063"/>
          </a:xfrm>
        </p:spPr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258888" y="188913"/>
            <a:ext cx="7885112" cy="138269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Релаксационная гимнастика–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2428868"/>
            <a:ext cx="2786050" cy="224676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Снимает психическое и физическое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напря-жение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Проводится в любое время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тече-ние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дня. Продолжительность 1 – 7 минут.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skarpus\Desktop\карп\CIMG202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5643602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825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Мастер-класс:  Развитие речи детей с использованием здоровьесберегающих технологий</vt:lpstr>
      <vt:lpstr> Цель мастер-класса: </vt:lpstr>
      <vt:lpstr> Задачи:</vt:lpstr>
      <vt:lpstr>Что такое здоровьесберегающие технологии? </vt:lpstr>
      <vt:lpstr>Цель здоровьесберегающих образовательных технологий</vt:lpstr>
      <vt:lpstr>Слайд 6</vt:lpstr>
      <vt:lpstr>Активизация родителей: </vt:lpstr>
      <vt:lpstr> </vt:lpstr>
      <vt:lpstr>           </vt:lpstr>
      <vt:lpstr> Пальчиковая гимнастика - </vt:lpstr>
      <vt:lpstr>       Пальчиковые игры очень эмоциональны, увлекательны. Это инсценировка, каких- либо рифмованных историй, сказок при помощи рук. Дети с удовольствием принимают участие в играх – потешках. Самый известный вариант такой игры – «сорока- сорока», но есть и более сложные для проговаривания и показа. Попробуем и мы с вами поиграть в такие игры (игра с родителями).</vt:lpstr>
      <vt:lpstr>«Капуста» </vt:lpstr>
      <vt:lpstr>Слайд 13</vt:lpstr>
      <vt:lpstr> Игровой массаж и самомассаж - </vt:lpstr>
      <vt:lpstr>Игры с сыпучими материалами</vt:lpstr>
      <vt:lpstr>Слайд 16</vt:lpstr>
      <vt:lpstr> «Чудесный мешочек»</vt:lpstr>
      <vt:lpstr>  Игры с пробками от бутылок </vt:lpstr>
      <vt:lpstr>Слайд 19</vt:lpstr>
      <vt:lpstr>  Игры с прищепками. </vt:lpstr>
      <vt:lpstr>Слайд 21</vt:lpstr>
      <vt:lpstr>Слайд 22</vt:lpstr>
      <vt:lpstr> Итог: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skarpus</cp:lastModifiedBy>
  <cp:revision>67</cp:revision>
  <dcterms:created xsi:type="dcterms:W3CDTF">2012-03-20T17:33:40Z</dcterms:created>
  <dcterms:modified xsi:type="dcterms:W3CDTF">2015-11-15T12:00:12Z</dcterms:modified>
</cp:coreProperties>
</file>