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6" r:id="rId12"/>
    <p:sldId id="264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2200"/>
    <a:srgbClr val="CC3300"/>
    <a:srgbClr val="660066"/>
    <a:srgbClr val="0000FF"/>
    <a:srgbClr val="FF0066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22D-AA42-4C4E-B3A7-66BA2C530F07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7DA9-8070-4EDD-8F75-EAAB12D0B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22D-AA42-4C4E-B3A7-66BA2C530F07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7DA9-8070-4EDD-8F75-EAAB12D0B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22D-AA42-4C4E-B3A7-66BA2C530F07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7DA9-8070-4EDD-8F75-EAAB12D0B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22D-AA42-4C4E-B3A7-66BA2C530F07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7DA9-8070-4EDD-8F75-EAAB12D0B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22D-AA42-4C4E-B3A7-66BA2C530F07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7DA9-8070-4EDD-8F75-EAAB12D0B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22D-AA42-4C4E-B3A7-66BA2C530F07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7DA9-8070-4EDD-8F75-EAAB12D0B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22D-AA42-4C4E-B3A7-66BA2C530F07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7DA9-8070-4EDD-8F75-EAAB12D0B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22D-AA42-4C4E-B3A7-66BA2C530F07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7DA9-8070-4EDD-8F75-EAAB12D0B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22D-AA42-4C4E-B3A7-66BA2C530F07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7DA9-8070-4EDD-8F75-EAAB12D0B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22D-AA42-4C4E-B3A7-66BA2C530F07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7DA9-8070-4EDD-8F75-EAAB12D0B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22D-AA42-4C4E-B3A7-66BA2C530F07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7DA9-8070-4EDD-8F75-EAAB12D0B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1022D-AA42-4C4E-B3A7-66BA2C530F07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7DA9-8070-4EDD-8F75-EAAB12D0B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038600" cy="412592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Презентация к уроку «Качество»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Подготовил учитель начальных классов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МБОУ ООШ №19 ст. </a:t>
            </a:r>
            <a:r>
              <a:rPr lang="ru-RU" dirty="0" err="1" smtClean="0">
                <a:solidFill>
                  <a:srgbClr val="FF0000"/>
                </a:solidFill>
              </a:rPr>
              <a:t>Александроневской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" name="Содержимое 9" descr="цветик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00240"/>
            <a:ext cx="4038600" cy="4071966"/>
          </a:xfrm>
        </p:spPr>
      </p:pic>
      <p:sp>
        <p:nvSpPr>
          <p:cNvPr id="7" name="Прямоугольник 6"/>
          <p:cNvSpPr/>
          <p:nvPr/>
        </p:nvSpPr>
        <p:spPr>
          <a:xfrm>
            <a:off x="1428728" y="357166"/>
            <a:ext cx="71193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Приключения Тани</a:t>
            </a:r>
          </a:p>
          <a:p>
            <a:pPr algn="ctr"/>
            <a:r>
              <a:rPr lang="ru-RU" sz="4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4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 как выбирать хлеб</a:t>
            </a:r>
            <a:endParaRPr lang="ru-RU" sz="4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Хлебобулочные изделия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Булочки </a:t>
            </a:r>
            <a:endParaRPr lang="ru-RU" dirty="0"/>
          </a:p>
        </p:txBody>
      </p:sp>
      <p:pic>
        <p:nvPicPr>
          <p:cNvPr id="5" name="Содержимое 4" descr="булочка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786" y="2857496"/>
            <a:ext cx="1643074" cy="1500198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Калач </a:t>
            </a:r>
            <a:endParaRPr lang="ru-RU" dirty="0"/>
          </a:p>
        </p:txBody>
      </p:sp>
      <p:pic>
        <p:nvPicPr>
          <p:cNvPr id="11" name="Содержимое 10" descr="калач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15008" y="2928934"/>
            <a:ext cx="2143139" cy="2071701"/>
          </a:xfrm>
        </p:spPr>
      </p:pic>
      <p:pic>
        <p:nvPicPr>
          <p:cNvPr id="2050" name="Picture 2" descr="C:\Documents and Settings\учитель\Мои документы\Мои рисунки\качество\блоч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357694"/>
            <a:ext cx="2071702" cy="1428760"/>
          </a:xfrm>
          <a:prstGeom prst="rect">
            <a:avLst/>
          </a:prstGeom>
          <a:noFill/>
        </p:spPr>
      </p:pic>
      <p:pic>
        <p:nvPicPr>
          <p:cNvPr id="2051" name="Picture 3" descr="C:\Documents and Settings\учитель\Мои документы\Мои рисунки\качество\image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857496"/>
            <a:ext cx="1571626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Баранки </a:t>
            </a:r>
            <a:endParaRPr lang="ru-RU" dirty="0"/>
          </a:p>
        </p:txBody>
      </p:sp>
      <p:pic>
        <p:nvPicPr>
          <p:cNvPr id="5122" name="Picture 2" descr="C:\Documents and Settings\учитель\Мои документы\Мои рисунки\качество\баранки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85926"/>
            <a:ext cx="407196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Пшеничный хлеб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Каравай </a:t>
            </a:r>
            <a:endParaRPr lang="ru-RU" dirty="0"/>
          </a:p>
        </p:txBody>
      </p:sp>
      <p:pic>
        <p:nvPicPr>
          <p:cNvPr id="9" name="Содержимое 8" descr="каравай.jpe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86380" y="2500306"/>
            <a:ext cx="2857520" cy="2428891"/>
          </a:xfrm>
        </p:spPr>
      </p:pic>
      <p:pic>
        <p:nvPicPr>
          <p:cNvPr id="3074" name="Picture 2" descr="C:\Documents and Settings\учитель\Мои документы\Мои рисунки\качество\пшеничный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14554"/>
            <a:ext cx="2143140" cy="1714512"/>
          </a:xfrm>
          <a:prstGeom prst="rect">
            <a:avLst/>
          </a:prstGeom>
          <a:noFill/>
        </p:spPr>
      </p:pic>
      <p:pic>
        <p:nvPicPr>
          <p:cNvPr id="3075" name="Picture 3" descr="C:\Documents and Settings\учитель\Мои документы\Мои рисунки\качество\хлеб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214818"/>
            <a:ext cx="2628900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Хлеб в упаковке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учитель\Рабочий стол\Новая папка\100_5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863" y="1600200"/>
            <a:ext cx="604027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 выбрать хлеб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Ищи знак качества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100_508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6867"/>
            <a:ext cx="4040188" cy="302730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Проверь дату выпуска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 срок годности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100_508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6272"/>
            <a:ext cx="4041775" cy="302849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с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1406" y="1600200"/>
            <a:ext cx="3250188" cy="4525963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Край наш – житница России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Главный символ – колосок.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57158" y="1714488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С хрупкой спинкой         </a:t>
            </a:r>
          </a:p>
          <a:p>
            <a:pPr>
              <a:buNone/>
            </a:pPr>
            <a:r>
              <a:rPr lang="ru-RU" sz="2400" dirty="0" smtClean="0"/>
              <a:t>                     золоченной,</a:t>
            </a:r>
          </a:p>
          <a:p>
            <a:pPr>
              <a:buNone/>
            </a:pPr>
            <a:r>
              <a:rPr lang="ru-RU" sz="2400" dirty="0" smtClean="0"/>
              <a:t> С белым мякишем внутри.</a:t>
            </a:r>
          </a:p>
          <a:p>
            <a:pPr>
              <a:buNone/>
            </a:pPr>
            <a:r>
              <a:rPr lang="ru-RU" sz="2400" dirty="0" smtClean="0"/>
              <a:t>Он приходит в каждый дом,</a:t>
            </a:r>
          </a:p>
          <a:p>
            <a:pPr>
              <a:buNone/>
            </a:pPr>
            <a:r>
              <a:rPr lang="ru-RU" sz="2400" dirty="0" smtClean="0"/>
              <a:t>Нам привычен и знаком.</a:t>
            </a:r>
          </a:p>
          <a:p>
            <a:r>
              <a:rPr lang="ru-RU" dirty="0" smtClean="0"/>
              <a:t>ХЛЕБ</a:t>
            </a:r>
            <a:endParaRPr lang="ru-RU" dirty="0"/>
          </a:p>
        </p:txBody>
      </p:sp>
      <p:pic>
        <p:nvPicPr>
          <p:cNvPr id="10" name="Содержимое 5" descr="xle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7250" y="1857365"/>
            <a:ext cx="4000500" cy="3572680"/>
          </a:xfrm>
        </p:spPr>
      </p:pic>
      <p:sp>
        <p:nvSpPr>
          <p:cNvPr id="11" name="Прямоугольник 10"/>
          <p:cNvSpPr/>
          <p:nvPr/>
        </p:nvSpPr>
        <p:spPr>
          <a:xfrm>
            <a:off x="1500166" y="428604"/>
            <a:ext cx="60047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РАЗГОВОР О ХЛЕБЕ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72518" cy="5840435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dirty="0" smtClean="0"/>
              <a:t> </a:t>
            </a:r>
            <a:r>
              <a:rPr lang="ru-RU" sz="2400" i="1" dirty="0">
                <a:solidFill>
                  <a:srgbClr val="FFFF00"/>
                </a:solidFill>
                <a:latin typeface="Bookman Old Style" pitchFamily="18" charset="0"/>
              </a:rPr>
              <a:t>Лети, лети </a:t>
            </a:r>
            <a:r>
              <a:rPr lang="ru-RU" sz="2400" i="1" dirty="0" smtClean="0">
                <a:solidFill>
                  <a:srgbClr val="FFFF00"/>
                </a:solidFill>
                <a:latin typeface="Bookman Old Style" pitchFamily="18" charset="0"/>
              </a:rPr>
              <a:t>лепесток,</a:t>
            </a:r>
          </a:p>
          <a:p>
            <a:pPr algn="r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Bookman Old Style" pitchFamily="18" charset="0"/>
              </a:rPr>
              <a:t>Через </a:t>
            </a:r>
            <a:r>
              <a:rPr lang="ru-RU" sz="2400" i="1" dirty="0">
                <a:solidFill>
                  <a:srgbClr val="FF0000"/>
                </a:solidFill>
                <a:latin typeface="Bookman Old Style" pitchFamily="18" charset="0"/>
              </a:rPr>
              <a:t>запад на восток,</a:t>
            </a:r>
          </a:p>
          <a:p>
            <a:pPr algn="r">
              <a:buNone/>
            </a:pPr>
            <a:r>
              <a:rPr lang="ru-RU" sz="2400" i="1" dirty="0">
                <a:solidFill>
                  <a:srgbClr val="00CC00"/>
                </a:solidFill>
                <a:latin typeface="Bookman Old Style" pitchFamily="18" charset="0"/>
              </a:rPr>
              <a:t>Через север, через юг,</a:t>
            </a:r>
          </a:p>
          <a:p>
            <a:pPr algn="r">
              <a:buNone/>
            </a:pPr>
            <a:r>
              <a:rPr lang="ru-RU" sz="2400" i="1" dirty="0">
                <a:solidFill>
                  <a:srgbClr val="FF0066"/>
                </a:solidFill>
                <a:latin typeface="Bookman Old Style" pitchFamily="18" charset="0"/>
              </a:rPr>
              <a:t>Возвращайся, сделав круг,</a:t>
            </a:r>
          </a:p>
          <a:p>
            <a:pPr algn="r">
              <a:buNone/>
            </a:pPr>
            <a:r>
              <a:rPr lang="ru-RU" sz="2400" i="1" dirty="0">
                <a:solidFill>
                  <a:srgbClr val="0000FF"/>
                </a:solidFill>
                <a:latin typeface="Bookman Old Style" pitchFamily="18" charset="0"/>
              </a:rPr>
              <a:t>Лишь коснешься ты земли</a:t>
            </a:r>
          </a:p>
          <a:p>
            <a:pPr algn="r">
              <a:buNone/>
            </a:pPr>
            <a:r>
              <a:rPr lang="ru-RU" sz="2400" i="1" dirty="0">
                <a:solidFill>
                  <a:srgbClr val="660066"/>
                </a:solidFill>
                <a:latin typeface="Bookman Old Style" pitchFamily="18" charset="0"/>
              </a:rPr>
              <a:t>Тут же сразу объясни</a:t>
            </a:r>
          </a:p>
          <a:p>
            <a:pPr algn="r">
              <a:buNone/>
            </a:pPr>
            <a:r>
              <a:rPr lang="ru-RU" sz="2400" i="1" dirty="0">
                <a:solidFill>
                  <a:schemeClr val="bg1"/>
                </a:solidFill>
                <a:latin typeface="Bookman Old Style" pitchFamily="18" charset="0"/>
              </a:rPr>
              <a:t>Выбрать хлеб </a:t>
            </a:r>
            <a:endParaRPr lang="ru-RU" sz="2400" i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r">
              <a:buNone/>
            </a:pPr>
            <a:r>
              <a:rPr lang="ru-RU" sz="2400" i="1" dirty="0" smtClean="0">
                <a:solidFill>
                  <a:schemeClr val="bg1"/>
                </a:solidFill>
                <a:latin typeface="Bookman Old Style" pitchFamily="18" charset="0"/>
              </a:rPr>
              <a:t>мне </a:t>
            </a:r>
            <a:r>
              <a:rPr lang="ru-RU" sz="2400" i="1" dirty="0">
                <a:solidFill>
                  <a:schemeClr val="bg1"/>
                </a:solidFill>
                <a:latin typeface="Bookman Old Style" pitchFamily="18" charset="0"/>
              </a:rPr>
              <a:t>помоги.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58082" y="6500834"/>
            <a:ext cx="1785918" cy="357166"/>
          </a:xfrm>
          <a:prstGeom prst="rect">
            <a:avLst/>
          </a:prstGeom>
          <a:solidFill>
            <a:srgbClr val="8E2200">
              <a:alpha val="99000"/>
            </a:srgbClr>
          </a:solidFill>
          <a:ln>
            <a:solidFill>
              <a:srgbClr val="8E2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Бородинский хлеб</a:t>
            </a:r>
            <a:endParaRPr lang="ru-RU" dirty="0"/>
          </a:p>
        </p:txBody>
      </p:sp>
      <p:pic>
        <p:nvPicPr>
          <p:cNvPr id="7" name="Содержимое 6" descr="ржаной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857364"/>
            <a:ext cx="3714776" cy="2920219"/>
          </a:xfrm>
        </p:spPr>
      </p:pic>
      <p:pic>
        <p:nvPicPr>
          <p:cNvPr id="1027" name="Picture 3" descr="C:\Documents and Settings\учитель\Мои документы\Мои рисунки\качество\бул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852613"/>
            <a:ext cx="5643602" cy="357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Батоны </a:t>
            </a:r>
            <a:endParaRPr lang="ru-RU" dirty="0"/>
          </a:p>
        </p:txBody>
      </p:sp>
      <p:pic>
        <p:nvPicPr>
          <p:cNvPr id="8" name="Содержимое 7" descr="батон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2285992"/>
            <a:ext cx="2786082" cy="2928958"/>
          </a:xfrm>
        </p:spPr>
      </p:pic>
      <p:pic>
        <p:nvPicPr>
          <p:cNvPr id="9" name="Содержимое 8" descr="бат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2214554"/>
            <a:ext cx="2928958" cy="2500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122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Бородинский хлеб</vt:lpstr>
      <vt:lpstr>Батоны </vt:lpstr>
      <vt:lpstr>Хлебобулочные изделия</vt:lpstr>
      <vt:lpstr>Баранки </vt:lpstr>
      <vt:lpstr>Слайд 12</vt:lpstr>
      <vt:lpstr>Хлеб в упаковке</vt:lpstr>
      <vt:lpstr>Как выбрать хлеб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2012-11-23T14:05:19Z</dcterms:created>
  <dcterms:modified xsi:type="dcterms:W3CDTF">2012-11-24T04:43:12Z</dcterms:modified>
</cp:coreProperties>
</file>