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7" r:id="rId9"/>
    <p:sldId id="268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F074-5690-4476-812E-5944A15F0BD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219C-9768-4E60-9127-737A8AE19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F074-5690-4476-812E-5944A15F0BD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219C-9768-4E60-9127-737A8AE19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F074-5690-4476-812E-5944A15F0BD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219C-9768-4E60-9127-737A8AE19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F074-5690-4476-812E-5944A15F0BD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219C-9768-4E60-9127-737A8AE19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F074-5690-4476-812E-5944A15F0BD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219C-9768-4E60-9127-737A8AE19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F074-5690-4476-812E-5944A15F0BD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219C-9768-4E60-9127-737A8AE19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F074-5690-4476-812E-5944A15F0BD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219C-9768-4E60-9127-737A8AE19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F074-5690-4476-812E-5944A15F0BD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219C-9768-4E60-9127-737A8AE19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F074-5690-4476-812E-5944A15F0BD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219C-9768-4E60-9127-737A8AE19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F074-5690-4476-812E-5944A15F0BD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219C-9768-4E60-9127-737A8AE19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F074-5690-4476-812E-5944A15F0BD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219C-9768-4E60-9127-737A8AE19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8F074-5690-4476-812E-5944A15F0BD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D219C-9768-4E60-9127-737A8AE19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Приключения  Тани </a:t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>или что такое </a:t>
            </a:r>
            <a:r>
              <a:rPr lang="ru-RU" dirty="0">
                <a:solidFill>
                  <a:srgbClr val="003300"/>
                </a:solidFill>
              </a:rPr>
              <a:t>З</a:t>
            </a:r>
            <a:r>
              <a:rPr lang="ru-RU" dirty="0" smtClean="0">
                <a:solidFill>
                  <a:srgbClr val="003300"/>
                </a:solidFill>
              </a:rPr>
              <a:t>нак качества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270986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Подготовил: 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учитель начальных классов 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МБОУ ООШ №19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Ст. </a:t>
            </a:r>
            <a:r>
              <a:rPr lang="ru-RU" dirty="0" err="1" smtClean="0">
                <a:solidFill>
                  <a:srgbClr val="FF0000"/>
                </a:solidFill>
              </a:rPr>
              <a:t>Александроневской</a:t>
            </a:r>
            <a:endParaRPr lang="ru-RU" dirty="0" smtClean="0">
              <a:solidFill>
                <a:srgbClr val="FF0000"/>
              </a:solidFill>
            </a:endParaRPr>
          </a:p>
          <a:p>
            <a:pPr algn="l"/>
            <a:r>
              <a:rPr lang="ru-RU" dirty="0" err="1" smtClean="0">
                <a:solidFill>
                  <a:srgbClr val="FF0000"/>
                </a:solidFill>
              </a:rPr>
              <a:t>Выселковского</a:t>
            </a:r>
            <a:r>
              <a:rPr lang="ru-RU" dirty="0" smtClean="0">
                <a:solidFill>
                  <a:srgbClr val="FF0000"/>
                </a:solidFill>
              </a:rPr>
              <a:t> района</a:t>
            </a:r>
          </a:p>
          <a:p>
            <a:pPr algn="l"/>
            <a:r>
              <a:rPr lang="ru-RU" dirty="0" err="1" smtClean="0">
                <a:solidFill>
                  <a:srgbClr val="FF0000"/>
                </a:solidFill>
              </a:rPr>
              <a:t>Козулина</a:t>
            </a:r>
            <a:r>
              <a:rPr lang="ru-RU" dirty="0" smtClean="0">
                <a:solidFill>
                  <a:srgbClr val="FF0000"/>
                </a:solidFill>
              </a:rPr>
              <a:t> Светлана Борисовна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chestv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0997" y="1991257"/>
            <a:ext cx="3982006" cy="374384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14.jpg"/>
          <p:cNvPicPr>
            <a:picLocks noGrp="1" noChangeAspect="1"/>
          </p:cNvPicPr>
          <p:nvPr>
            <p:ph idx="1"/>
          </p:nvPr>
        </p:nvPicPr>
        <p:blipFill>
          <a:blip r:embed="rId2"/>
          <a:srcRect r="1709"/>
          <a:stretch>
            <a:fillRect/>
          </a:stretch>
        </p:blipFill>
        <p:spPr>
          <a:xfrm>
            <a:off x="428596" y="1428736"/>
            <a:ext cx="8215370" cy="51435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Ищи знак «Качество Кубань»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age8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000240"/>
            <a:ext cx="4500594" cy="28821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Товары </a:t>
            </a:r>
            <a:endParaRPr lang="ru-RU" dirty="0"/>
          </a:p>
        </p:txBody>
      </p:sp>
      <p:pic>
        <p:nvPicPr>
          <p:cNvPr id="4" name="Содержимое 3" descr="advice_14_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3333750" cy="2857500"/>
          </a:xfrm>
        </p:spPr>
      </p:pic>
      <p:pic>
        <p:nvPicPr>
          <p:cNvPr id="1026" name="Picture 2" descr="C:\Documents and Settings\учитель\Мои документы\Мои рисунки\качество\photo_begi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4000496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Мои документы\Мои рисунки\качество\товары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3357586" cy="2314579"/>
          </a:xfrm>
          <a:prstGeom prst="rect">
            <a:avLst/>
          </a:prstGeom>
          <a:noFill/>
        </p:spPr>
      </p:pic>
      <p:pic>
        <p:nvPicPr>
          <p:cNvPr id="7" name="Содержимое 3" descr="1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071942"/>
            <a:ext cx="4143404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Потребитель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047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559" y="1600200"/>
            <a:ext cx="6874881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Ярлык (этикетка)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4" name="Содержимое 3" descr="220px-Bananas_on_countert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2794000" cy="2095500"/>
          </a:xfrm>
        </p:spPr>
      </p:pic>
      <p:pic>
        <p:nvPicPr>
          <p:cNvPr id="2050" name="Picture 2" descr="C:\Documents and Settings\учитель\Мои документы\Мои рисунки\качество\post-315158-1250005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4071926" cy="2571768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Мои документы\Мои рисунки\качество\220px-Collar.ag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5200"/>
            <a:ext cx="2794000" cy="2781320"/>
          </a:xfrm>
          <a:prstGeom prst="rect">
            <a:avLst/>
          </a:prstGeom>
          <a:noFill/>
        </p:spPr>
      </p:pic>
      <p:pic>
        <p:nvPicPr>
          <p:cNvPr id="2052" name="Picture 4" descr="C:\Documents and Settings\учитель\Мои документы\Мои рисунки\качество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00504"/>
            <a:ext cx="3857652" cy="2262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Упаковка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tar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2905125" cy="1905000"/>
          </a:xfrm>
        </p:spPr>
      </p:pic>
      <p:pic>
        <p:nvPicPr>
          <p:cNvPr id="3074" name="Picture 2" descr="C:\Documents and Settings\учитель\Мои документы\Мои рисунки\качество\та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4643430" cy="3357586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Мои документы\Мои рисунки\качество\упаков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357694"/>
            <a:ext cx="271464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Чек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ch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3446572" cy="4525963"/>
          </a:xfrm>
        </p:spPr>
      </p:pic>
      <p:pic>
        <p:nvPicPr>
          <p:cNvPr id="4098" name="Picture 2" descr="C:\Documents and Settings\учитель\Мои документы\Мои рисунки\качество\че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428868"/>
            <a:ext cx="253365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Приключения  Тани  или что такое Знак качества</vt:lpstr>
      <vt:lpstr>Слайд 2</vt:lpstr>
      <vt:lpstr>Слайд 3</vt:lpstr>
      <vt:lpstr>Слайд 4</vt:lpstr>
      <vt:lpstr>Товары </vt:lpstr>
      <vt:lpstr>Потребитель </vt:lpstr>
      <vt:lpstr>Ярлык (этикетка)</vt:lpstr>
      <vt:lpstr>Упаковка </vt:lpstr>
      <vt:lpstr>Чек </vt:lpstr>
      <vt:lpstr>Слайд 10</vt:lpstr>
      <vt:lpstr>Слайд 11</vt:lpstr>
      <vt:lpstr>Ищи знак «Качество Кубань»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 Тани  или что такое Знак качества</dc:title>
  <dc:creator>USER</dc:creator>
  <cp:lastModifiedBy>USER</cp:lastModifiedBy>
  <cp:revision>4</cp:revision>
  <dcterms:created xsi:type="dcterms:W3CDTF">2012-11-23T15:31:01Z</dcterms:created>
  <dcterms:modified xsi:type="dcterms:W3CDTF">2012-11-23T18:11:25Z</dcterms:modified>
</cp:coreProperties>
</file>