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58" r:id="rId5"/>
    <p:sldId id="264" r:id="rId6"/>
    <p:sldId id="257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CDF498-4A9E-430B-BF97-4E8BB49B66E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0B9BFE-E83E-4FA0-B685-CA7C52546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жарких стран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76464" cy="37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501351" cy="340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788024" cy="35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563" t="18344" r="12031" b="19192"/>
          <a:stretch>
            <a:fillRect/>
          </a:stretch>
        </p:blipFill>
        <p:spPr bwMode="auto">
          <a:xfrm>
            <a:off x="3707904" y="260648"/>
            <a:ext cx="5112568" cy="321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643561" cy="321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5720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67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962" y="3140968"/>
            <a:ext cx="442218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Животные севера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717" t="21093" r="10193"/>
          <a:stretch>
            <a:fillRect/>
          </a:stretch>
        </p:blipFill>
        <p:spPr bwMode="auto">
          <a:xfrm>
            <a:off x="323528" y="1196752"/>
            <a:ext cx="4752528" cy="311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392610" cy="2932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608512" cy="307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5408041" cy="304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081" t="16937" r="18740"/>
          <a:stretch>
            <a:fillRect/>
          </a:stretch>
        </p:blipFill>
        <p:spPr bwMode="auto">
          <a:xfrm>
            <a:off x="323528" y="3429000"/>
            <a:ext cx="30963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5349577" cy="401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75116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718" r="13113" b="328"/>
          <a:stretch>
            <a:fillRect/>
          </a:stretch>
        </p:blipFill>
        <p:spPr bwMode="auto">
          <a:xfrm>
            <a:off x="4211960" y="2448770"/>
            <a:ext cx="4536504" cy="404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Животные жарких стран</vt:lpstr>
      <vt:lpstr>Слайд 2</vt:lpstr>
      <vt:lpstr>Слайд 3</vt:lpstr>
      <vt:lpstr>Слайд 4</vt:lpstr>
      <vt:lpstr>Животные севера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</cp:revision>
  <dcterms:created xsi:type="dcterms:W3CDTF">2015-11-15T19:52:27Z</dcterms:created>
  <dcterms:modified xsi:type="dcterms:W3CDTF">2015-11-15T20:39:00Z</dcterms:modified>
</cp:coreProperties>
</file>