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15088-083A-4A0D-9D89-1293103D74E3}" type="datetimeFigureOut">
              <a:rPr lang="ru-RU" smtClean="0"/>
              <a:pPr/>
              <a:t>27.03.2014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8E389-54AD-4EAD-AC82-EB1730B2E4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Приключения Тани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mtClean="0">
                <a:solidFill>
                  <a:schemeClr val="tx2">
                    <a:lumMod val="50000"/>
                  </a:schemeClr>
                </a:solidFill>
              </a:rPr>
              <a:t>Молочной феи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313849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dirty="0" smtClean="0">
                <a:solidFill>
                  <a:srgbClr val="FF0000"/>
                </a:solidFill>
              </a:rPr>
              <a:t>Подготовил: 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учитель начальных классов 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МБОУ ООШ №19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с</a:t>
            </a:r>
            <a:r>
              <a:rPr lang="ru-RU" smtClean="0">
                <a:solidFill>
                  <a:srgbClr val="FF0000"/>
                </a:solidFill>
              </a:rPr>
              <a:t>т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 smtClean="0">
                <a:solidFill>
                  <a:srgbClr val="FF0000"/>
                </a:solidFill>
              </a:rPr>
              <a:t>Александроневской</a:t>
            </a:r>
            <a:endParaRPr lang="ru-RU" dirty="0" smtClean="0">
              <a:solidFill>
                <a:srgbClr val="FF0000"/>
              </a:solidFill>
            </a:endParaRPr>
          </a:p>
          <a:p>
            <a:pPr algn="l"/>
            <a:r>
              <a:rPr lang="ru-RU" dirty="0" err="1" smtClean="0">
                <a:solidFill>
                  <a:srgbClr val="FF0000"/>
                </a:solidFill>
              </a:rPr>
              <a:t>Выселковского</a:t>
            </a:r>
            <a:r>
              <a:rPr lang="ru-RU" dirty="0" smtClean="0">
                <a:solidFill>
                  <a:srgbClr val="FF0000"/>
                </a:solidFill>
              </a:rPr>
              <a:t> района</a:t>
            </a:r>
          </a:p>
          <a:p>
            <a:pPr algn="l"/>
            <a:r>
              <a:rPr lang="ru-RU" dirty="0" err="1" smtClean="0">
                <a:solidFill>
                  <a:srgbClr val="FF0000"/>
                </a:solidFill>
              </a:rPr>
              <a:t>Козулина</a:t>
            </a:r>
            <a:r>
              <a:rPr lang="ru-RU" dirty="0" smtClean="0">
                <a:solidFill>
                  <a:srgbClr val="FF0000"/>
                </a:solidFill>
              </a:rPr>
              <a:t> Светлана Борисовна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качество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285728"/>
            <a:ext cx="8215369" cy="584043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20111220153035-molok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1428736"/>
            <a:ext cx="5000659" cy="471490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moloko_mi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357298"/>
            <a:ext cx="6643734" cy="377270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Молоко и молочные продукты</a:t>
            </a:r>
            <a:endParaRPr lang="ru-RU" dirty="0"/>
          </a:p>
        </p:txBody>
      </p:sp>
      <p:pic>
        <p:nvPicPr>
          <p:cNvPr id="4" name="Содержимое 3" descr="moloko-i-potenc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643051"/>
            <a:ext cx="6143668" cy="450059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Молочное разнообразие</a:t>
            </a:r>
            <a:endParaRPr lang="ru-RU" dirty="0"/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rcRect b="16976"/>
          <a:stretch>
            <a:fillRect/>
          </a:stretch>
        </p:blipFill>
        <p:spPr>
          <a:xfrm>
            <a:off x="642911" y="1600200"/>
            <a:ext cx="7858180" cy="440056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исунок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3669792" cy="2231136"/>
          </a:xfrm>
        </p:spPr>
      </p:pic>
      <p:pic>
        <p:nvPicPr>
          <p:cNvPr id="1026" name="Picture 2" descr="C:\Documents and Settings\учитель\Мои документы\Мои рисунки\качество\куб молочник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3000372"/>
            <a:ext cx="1666880" cy="2055818"/>
          </a:xfrm>
          <a:prstGeom prst="rect">
            <a:avLst/>
          </a:prstGeom>
          <a:noFill/>
        </p:spPr>
      </p:pic>
      <p:pic>
        <p:nvPicPr>
          <p:cNvPr id="1027" name="Picture 3" descr="C:\Documents and Settings\учитель\Мои документы\Мои рисунки\качество\кубанский хуторо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428736"/>
            <a:ext cx="271462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Ищите знак качества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Kachestvo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80997" y="1991257"/>
            <a:ext cx="3982006" cy="3743848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28</Words>
  <Application>Microsoft Office PowerPoint</Application>
  <PresentationFormat>Экран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Приключения Тани Молочной феи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Молоко и молочные продукты</vt:lpstr>
      <vt:lpstr>Молочное разнообразие</vt:lpstr>
      <vt:lpstr>Презентация PowerPoint</vt:lpstr>
      <vt:lpstr>Ищите знак качества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Приключения Тани или молоко и молочные продукты</dc:title>
  <dc:creator>USER</dc:creator>
  <cp:lastModifiedBy>User</cp:lastModifiedBy>
  <cp:revision>7</cp:revision>
  <dcterms:created xsi:type="dcterms:W3CDTF">2012-11-24T03:12:02Z</dcterms:created>
  <dcterms:modified xsi:type="dcterms:W3CDTF">2014-03-27T09:54:12Z</dcterms:modified>
</cp:coreProperties>
</file>