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4" r:id="rId4"/>
    <p:sldId id="260" r:id="rId5"/>
    <p:sldId id="266" r:id="rId6"/>
    <p:sldId id="261" r:id="rId7"/>
    <p:sldId id="262" r:id="rId8"/>
    <p:sldId id="263" r:id="rId9"/>
    <p:sldId id="265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Димон\Desktop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04"/>
            <a:ext cx="8072494" cy="60722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Димон\Desktop\58477932_duym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642918"/>
            <a:ext cx="7715304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Димон\Desktop\8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00108"/>
            <a:ext cx="7715304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Димон\Desktop\image00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714356"/>
            <a:ext cx="7358114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Димон\Desktop\images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857232"/>
            <a:ext cx="7715304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Димон\Desktop\0772629839--russkij-stil-hohlomskie-lozhki-n18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00174"/>
            <a:ext cx="8229600" cy="45260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Димон\Desktop\d1923776680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00042"/>
            <a:ext cx="7715304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Димон\Desktop\1381076314_newsprogo_net-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8286808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Димон\Desktop\razdel_photo_3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00042"/>
            <a:ext cx="7429552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Димон\Desktop\f1e191cfda13b427f0e9af17cc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28604"/>
            <a:ext cx="7429551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Димон\Desktop\rus-izba-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28604"/>
            <a:ext cx="7786741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Димон\Desktop\Qo5EEcZSNv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57166"/>
            <a:ext cx="6715172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Димон\Desktop\pages-RKeMRW2dT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00042"/>
            <a:ext cx="7429552" cy="58579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Димон\Desktop\92773f83-cf36-a496-da2b-7fbdb6d266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66725"/>
            <a:ext cx="8715436" cy="5924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</TotalTime>
  <Words>0</Words>
  <Application>Microsoft Office PowerPoint</Application>
  <PresentationFormat>Экран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Димон</dc:creator>
  <cp:lastModifiedBy>Twilight Angel</cp:lastModifiedBy>
  <cp:revision>4</cp:revision>
  <dcterms:created xsi:type="dcterms:W3CDTF">2015-03-17T17:25:33Z</dcterms:created>
  <dcterms:modified xsi:type="dcterms:W3CDTF">2015-03-19T09:53:29Z</dcterms:modified>
</cp:coreProperties>
</file>