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2" r:id="rId4"/>
    <p:sldId id="261" r:id="rId5"/>
    <p:sldId id="260" r:id="rId6"/>
    <p:sldId id="259" r:id="rId7"/>
    <p:sldId id="258" r:id="rId8"/>
    <p:sldId id="264" r:id="rId9"/>
    <p:sldId id="266" r:id="rId10"/>
    <p:sldId id="265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154D-8EBD-4C7C-A68E-2D8DCC64EF4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817E-22A2-49D5-BA43-020CEA852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8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78581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Сладкая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Югринка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558118" cy="1357322"/>
          </a:xfrm>
        </p:spPr>
        <p:txBody>
          <a:bodyPr>
            <a:normAutofit/>
          </a:bodyPr>
          <a:lstStyle/>
          <a:p>
            <a:pPr algn="r"/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Панчук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pPr algn="r"/>
            <a:r>
              <a:rPr lang="ru-RU" sz="2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 № 68 «Ромашка»</a:t>
            </a:r>
          </a:p>
          <a:p>
            <a:pPr algn="r"/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2864386.851l3ddpj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668745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7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Сложи в корзинку только те ягоды,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которые не любят  жить на Севере?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1_1_26223607.jpg"/>
          <p:cNvPicPr>
            <a:picLocks noChangeAspect="1"/>
          </p:cNvPicPr>
          <p:nvPr/>
        </p:nvPicPr>
        <p:blipFill>
          <a:blip r:embed="rId3"/>
          <a:srcRect r="19186"/>
          <a:stretch>
            <a:fillRect/>
          </a:stretch>
        </p:blipFill>
        <p:spPr>
          <a:xfrm>
            <a:off x="2928926" y="1643050"/>
            <a:ext cx="1214446" cy="989540"/>
          </a:xfrm>
          <a:prstGeom prst="rect">
            <a:avLst/>
          </a:prstGeom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256"/>
            <a:ext cx="1498526" cy="1000132"/>
          </a:xfrm>
          <a:prstGeom prst="rect">
            <a:avLst/>
          </a:prstGeom>
        </p:spPr>
      </p:pic>
      <p:pic>
        <p:nvPicPr>
          <p:cNvPr id="8" name="Рисунок 7" descr="0079585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214818"/>
            <a:ext cx="1143008" cy="903127"/>
          </a:xfrm>
          <a:prstGeom prst="rect">
            <a:avLst/>
          </a:prstGeom>
        </p:spPr>
      </p:pic>
      <p:pic>
        <p:nvPicPr>
          <p:cNvPr id="9" name="Рисунок 8" descr="sXSKw21kWh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1643050"/>
            <a:ext cx="1333510" cy="1000133"/>
          </a:xfrm>
          <a:prstGeom prst="rect">
            <a:avLst/>
          </a:prstGeom>
        </p:spPr>
      </p:pic>
      <p:pic>
        <p:nvPicPr>
          <p:cNvPr id="10" name="Рисунок 9" descr="32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5500702"/>
            <a:ext cx="1071570" cy="1002918"/>
          </a:xfrm>
          <a:prstGeom prst="rect">
            <a:avLst/>
          </a:prstGeom>
        </p:spPr>
      </p:pic>
      <p:pic>
        <p:nvPicPr>
          <p:cNvPr id="11" name="Рисунок 10" descr="210573__mother-of-wine_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2857496"/>
            <a:ext cx="1571636" cy="982273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5429264"/>
            <a:ext cx="1571636" cy="1084008"/>
          </a:xfrm>
          <a:prstGeom prst="rect">
            <a:avLst/>
          </a:prstGeom>
        </p:spPr>
      </p:pic>
      <p:pic>
        <p:nvPicPr>
          <p:cNvPr id="13" name="Рисунок 12" descr="watermel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34" y="1285860"/>
            <a:ext cx="1490658" cy="951625"/>
          </a:xfrm>
          <a:prstGeom prst="rect">
            <a:avLst/>
          </a:prstGeom>
        </p:spPr>
      </p:pic>
      <p:pic>
        <p:nvPicPr>
          <p:cNvPr id="14" name="Рисунок 13" descr="шипшин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4876" y="1571612"/>
            <a:ext cx="1704972" cy="1092248"/>
          </a:xfrm>
          <a:prstGeom prst="rect">
            <a:avLst/>
          </a:prstGeom>
        </p:spPr>
      </p:pic>
      <p:pic>
        <p:nvPicPr>
          <p:cNvPr id="15" name="Рисунок 14" descr="kryzhovnik-v-sortak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472" y="2571744"/>
            <a:ext cx="1419220" cy="1039072"/>
          </a:xfrm>
          <a:prstGeom prst="rect">
            <a:avLst/>
          </a:prstGeom>
        </p:spPr>
      </p:pic>
      <p:pic>
        <p:nvPicPr>
          <p:cNvPr id="5" name="Содержимое 4" descr="korzinka.jpg"/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5286381" y="3138784"/>
            <a:ext cx="3643742" cy="34160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876E-7 L 0.63802 0.42992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2239E-6 L 0.63004 -0.17854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9593E-6 L 0.41736 0.19912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7086E-6 C 0.09323 -0.01041 0.17674 0.09089 0.18507 0.22641 C 0.19341 0.36193 0.12344 0.48058 0.03021 0.49075 C -0.06336 0.50116 -0.14635 0.39894 -0.15468 0.26341 C -0.16302 0.12789 -0.09357 0.00995 -3.88889E-6 -1.47086E-6 Z " pathEditMode="relative" rAng="-280721" ptsTypes="fffff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2.47919E-6 C 0.08473 2.47919E-6 0.14723 0.07447 0.14723 0.16628 C 0.14723 0.25786 0.08473 0.33256 0.00834 0.33256 C -0.0684 0.33256 -0.13055 0.25786 -0.13055 0.16628 C -0.13055 0.07447 -0.0684 2.47919E-6 0.00834 2.47919E-6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4.7271E-6 C 0.0993 -4.7271E-6 0.16423 0.06545 0.16423 0.14593 C 0.16423 0.22618 0.0993 0.29186 0.01962 0.29186 C -0.06025 0.29186 -0.125 0.22618 -0.125 0.14593 C -0.125 0.06545 -0.06025 -4.7271E-6 0.01962 -4.7271E-6 Z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0.08402 4.81481E-6 0.15243 0.02268 0.15243 0.05092 C 0.15243 0.07893 0.08402 0.10185 3.05556E-6 0.10185 C -0.08403 0.10185 -0.15226 0.07893 -0.15226 0.05092 C -0.15226 0.02268 -0.08403 4.81481E-6 3.05556E-6 4.81481E-6 Z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Отгадайте, какого витамина очень много во всех ягодах?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tasty_fruit_cake_dessert-960x6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785926"/>
            <a:ext cx="4267200" cy="266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4929198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357694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4357694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025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653924"/>
            <a:ext cx="1857388" cy="205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Когда ягоды бывают: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полезные                                         вредные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yüksek-ateş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3500438"/>
            <a:ext cx="2045382" cy="1214446"/>
          </a:xfr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00174"/>
            <a:ext cx="1643074" cy="1506151"/>
          </a:xfrm>
          <a:prstGeom prst="rect">
            <a:avLst/>
          </a:prstGeom>
        </p:spPr>
      </p:pic>
      <p:pic>
        <p:nvPicPr>
          <p:cNvPr id="7" name="Рисунок 6" descr="1024px-Paris_quadrifolia,_Bažantnice_u_Louko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1857364"/>
            <a:ext cx="1740572" cy="11616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5140" y="3000372"/>
            <a:ext cx="2071702" cy="2857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Ядовитые ягоды.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572008"/>
            <a:ext cx="1714512" cy="3571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аллергия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286520"/>
            <a:ext cx="1714512" cy="3571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Головная боль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786322"/>
            <a:ext cx="1428760" cy="2857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Болезнь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000372"/>
            <a:ext cx="1928826" cy="3571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Плохое зрение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9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929198"/>
            <a:ext cx="1919526" cy="1281112"/>
          </a:xfrm>
          <a:prstGeom prst="rect">
            <a:avLst/>
          </a:prstGeom>
        </p:spPr>
      </p:pic>
      <p:pic>
        <p:nvPicPr>
          <p:cNvPr id="14" name="Рисунок 13" descr="1373366184_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2643181"/>
            <a:ext cx="1357322" cy="1882601"/>
          </a:xfrm>
          <a:prstGeom prst="rect">
            <a:avLst/>
          </a:prstGeom>
        </p:spPr>
      </p:pic>
      <p:pic>
        <p:nvPicPr>
          <p:cNvPr id="15" name="Рисунок 14" descr="800X600__154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5000636"/>
            <a:ext cx="2133601" cy="11953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15140" y="6286520"/>
            <a:ext cx="2143140" cy="3571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мытые ягоды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Пословицы и поговорки о ягодах.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dirty="0" smtClean="0"/>
              <a:t>В сентябре одна ягода,  и та - горькая рябина.</a:t>
            </a:r>
          </a:p>
          <a:p>
            <a:r>
              <a:rPr lang="ru-RU" dirty="0" smtClean="0"/>
              <a:t>Рыба в воде, а ягода в траве.</a:t>
            </a:r>
          </a:p>
          <a:p>
            <a:r>
              <a:rPr lang="ru-RU" dirty="0" smtClean="0"/>
              <a:t>С одной ягоды сыт не будешь.</a:t>
            </a:r>
          </a:p>
          <a:p>
            <a:r>
              <a:rPr lang="ru-RU" dirty="0" smtClean="0"/>
              <a:t>У кого детки , у того и ягодки.</a:t>
            </a:r>
          </a:p>
          <a:p>
            <a:r>
              <a:rPr lang="ru-RU" dirty="0" smtClean="0"/>
              <a:t>Всякую ягоду в руки берут да не всякую в руки кладут.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1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Ешьте ягоды Сибири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будете всегда красивы. </a:t>
            </a:r>
            <a:endParaRPr lang="ru-RU" sz="4000" dirty="0"/>
          </a:p>
        </p:txBody>
      </p:sp>
      <p:pic>
        <p:nvPicPr>
          <p:cNvPr id="8" name="Содержимое 7" descr="289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2214554"/>
            <a:ext cx="3100405" cy="2731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8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Итоговое занятие.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Закрепить представления детей о ягодах нашего края.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Сибирь)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8" y="0"/>
            <a:ext cx="91529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Отгадайте ребятки вкусную загадку.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tasty_fruit_cake_dessert-96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4267200" cy="2667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4876" y="3071810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 бусинки на блюде,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Ему, тебе и мне.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Их очень любят люди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Растут они в </a:t>
            </a:r>
            <a:r>
              <a:rPr lang="ru-RU" sz="3200" dirty="0" err="1" smtClean="0">
                <a:latin typeface="Monotype Corsiva" pitchFamily="66" charset="0"/>
              </a:rPr>
              <a:t>Югре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8" y="0"/>
            <a:ext cx="91529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08266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Самые известные Сибирские ягоды.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5143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На болоте уродилась,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В мягкой травке притаилась.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Желтенькая брошка —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Ягодка... </a:t>
            </a:r>
          </a:p>
        </p:txBody>
      </p:sp>
      <p:pic>
        <p:nvPicPr>
          <p:cNvPr id="7" name="Рисунок 6" descr="sXSKw21kWh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86124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8" y="0"/>
            <a:ext cx="91529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3575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Много темно-синих бус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Кто-то уронил на куст.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Их в лукошко собери-ка.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Эти бусины —... 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42672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8" y="0"/>
            <a:ext cx="91529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7860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в саду, а на болоте.</a:t>
            </a:r>
            <a:endParaRPr lang="ru-RU" sz="36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Круглая, как пуговка,</a:t>
            </a:r>
            <a:endParaRPr lang="ru-RU" sz="36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Красненькая... </a:t>
            </a:r>
            <a:endParaRPr lang="ru-RU" sz="36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1061228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32670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7" y="0"/>
            <a:ext cx="91529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6572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Свежа, красна, полезна, вкусна: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И морозить, и мочить, и варенье варить,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И в морс годится - не даст простудиться.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В лес иди-ка - там ягодка...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Рисунок 6" descr="d6462eb57bf75e4ab17e5540917e2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42672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1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3000372"/>
            <a:ext cx="3643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Взял Ванюша туесок,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Пошел Ванюша во лесок.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Видит ягода на кочке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Укрывается листочком.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Что за ягодка такая,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Словно небо, </a:t>
            </a:r>
            <a:r>
              <a:rPr lang="ru-RU" sz="2800" dirty="0" err="1" smtClean="0">
                <a:latin typeface="Monotype Corsiva" pitchFamily="66" charset="0"/>
              </a:rPr>
              <a:t>голубая</a:t>
            </a:r>
            <a:r>
              <a:rPr lang="ru-RU" sz="2800" dirty="0" smtClean="0">
                <a:latin typeface="Monotype Corsiva" pitchFamily="66" charset="0"/>
              </a:rPr>
              <a:t>?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Ягодка шепнула тихо: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Я Ванюша ……</a:t>
            </a:r>
          </a:p>
        </p:txBody>
      </p:sp>
      <p:pic>
        <p:nvPicPr>
          <p:cNvPr id="6" name="Содержимое 5" descr="golubika_2_2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9a87e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Но у нас на севере растут и другие ягоды.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Какие ягоды где растут?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857232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Лес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785794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Болото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785794"/>
            <a:ext cx="73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Сад</a:t>
            </a:r>
            <a:endParaRPr lang="ru-RU" b="1" dirty="0"/>
          </a:p>
        </p:txBody>
      </p:sp>
      <p:pic>
        <p:nvPicPr>
          <p:cNvPr id="8" name="Рисунок 7" descr="plant5-650x4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357298"/>
            <a:ext cx="1769916" cy="1042986"/>
          </a:xfrm>
          <a:prstGeom prst="rect">
            <a:avLst/>
          </a:prstGeom>
        </p:spPr>
      </p:pic>
      <p:pic>
        <p:nvPicPr>
          <p:cNvPr id="9" name="Рисунок 8" descr="5073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357298"/>
            <a:ext cx="1319207" cy="1002836"/>
          </a:xfrm>
          <a:prstGeom prst="rect">
            <a:avLst/>
          </a:prstGeom>
        </p:spPr>
      </p:pic>
      <p:pic>
        <p:nvPicPr>
          <p:cNvPr id="10" name="Рисунок 9" descr="208186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357298"/>
            <a:ext cx="1625596" cy="1071570"/>
          </a:xfrm>
          <a:prstGeom prst="rect">
            <a:avLst/>
          </a:prstGeom>
        </p:spPr>
      </p:pic>
      <p:pic>
        <p:nvPicPr>
          <p:cNvPr id="11" name="Рисунок 10" descr="9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3" y="5715016"/>
            <a:ext cx="1333509" cy="1000132"/>
          </a:xfrm>
          <a:prstGeom prst="rect">
            <a:avLst/>
          </a:prstGeom>
        </p:spPr>
      </p:pic>
      <p:pic>
        <p:nvPicPr>
          <p:cNvPr id="12" name="Содержимое 5" descr="golubika_2_2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4714884"/>
            <a:ext cx="1333508" cy="928694"/>
          </a:xfrm>
          <a:prstGeom prst="rect">
            <a:avLst/>
          </a:prstGeom>
        </p:spPr>
      </p:pic>
      <p:pic>
        <p:nvPicPr>
          <p:cNvPr id="1026" name="Picture 2" descr="C:\Users\полярис\Pictures\ягоды нашего края\1890321165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4714884"/>
            <a:ext cx="1351766" cy="928694"/>
          </a:xfrm>
          <a:prstGeom prst="rect">
            <a:avLst/>
          </a:prstGeom>
          <a:noFill/>
        </p:spPr>
      </p:pic>
      <p:pic>
        <p:nvPicPr>
          <p:cNvPr id="14" name="Рисунок 13" descr="origin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728" y="5715016"/>
            <a:ext cx="1498526" cy="1000132"/>
          </a:xfrm>
          <a:prstGeom prst="rect">
            <a:avLst/>
          </a:prstGeom>
        </p:spPr>
      </p:pic>
      <p:pic>
        <p:nvPicPr>
          <p:cNvPr id="15" name="Рисунок 14" descr="sXSKw21kWhQ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96076" y="5715016"/>
            <a:ext cx="1333510" cy="1000133"/>
          </a:xfrm>
          <a:prstGeom prst="rect">
            <a:avLst/>
          </a:prstGeom>
        </p:spPr>
      </p:pic>
      <p:pic>
        <p:nvPicPr>
          <p:cNvPr id="16" name="Рисунок 15" descr="1_1_26223607.jpg"/>
          <p:cNvPicPr>
            <a:picLocks noChangeAspect="1"/>
          </p:cNvPicPr>
          <p:nvPr/>
        </p:nvPicPr>
        <p:blipFill>
          <a:blip r:embed="rId11"/>
          <a:srcRect r="19186"/>
          <a:stretch>
            <a:fillRect/>
          </a:stretch>
        </p:blipFill>
        <p:spPr>
          <a:xfrm>
            <a:off x="357158" y="4643446"/>
            <a:ext cx="1214446" cy="989540"/>
          </a:xfrm>
          <a:prstGeom prst="rect">
            <a:avLst/>
          </a:prstGeom>
        </p:spPr>
      </p:pic>
      <p:pic>
        <p:nvPicPr>
          <p:cNvPr id="17" name="Рисунок 16" descr="36887-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43834" y="4643446"/>
            <a:ext cx="1273208" cy="906592"/>
          </a:xfrm>
          <a:prstGeom prst="rect">
            <a:avLst/>
          </a:prstGeom>
        </p:spPr>
      </p:pic>
      <p:pic>
        <p:nvPicPr>
          <p:cNvPr id="18" name="Рисунок 17" descr="00795857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3372" y="3786190"/>
            <a:ext cx="1143008" cy="903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67345E-6 L 0.29914 -0.17831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2858E-6 L 0.70955 -0.30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1443E-6 L 0.14166 -0.33557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6.47549E-6 L -0.48038 -0.32539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2239E-6 L -0.09063 -0.29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12303E-7 L -0.06302 -0.47225 " pathEditMode="relative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5587E-6 L -0.34115 -0.468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5717E-6 L -0.2835 -0.48266 " pathEditMode="relative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265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Сладкая Югринка.</vt:lpstr>
      <vt:lpstr>Итоговое занятие.</vt:lpstr>
      <vt:lpstr>Отгадайте ребятки вкусную загадку.</vt:lpstr>
      <vt:lpstr>Самые известные Сибирские ягоды.</vt:lpstr>
      <vt:lpstr>Слайд 5</vt:lpstr>
      <vt:lpstr>Слайд 6</vt:lpstr>
      <vt:lpstr>Слайд 7</vt:lpstr>
      <vt:lpstr>Слайд 8</vt:lpstr>
      <vt:lpstr>Но у нас на севере растут и другие ягоды.  Какие ягоды где растут?</vt:lpstr>
      <vt:lpstr>Сложи в корзинку только те ягоды,  которые не любят  жить на Севере?</vt:lpstr>
      <vt:lpstr>Отгадайте, какого витамина очень много во всех ягодах?</vt:lpstr>
      <vt:lpstr>Когда ягоды бывают:  полезные                                         вредные</vt:lpstr>
      <vt:lpstr>Пословицы и поговорки о ягодах.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полярис</dc:creator>
  <cp:lastModifiedBy>полярис</cp:lastModifiedBy>
  <cp:revision>40</cp:revision>
  <dcterms:created xsi:type="dcterms:W3CDTF">2015-10-30T15:54:08Z</dcterms:created>
  <dcterms:modified xsi:type="dcterms:W3CDTF">2015-11-14T18:24:32Z</dcterms:modified>
</cp:coreProperties>
</file>