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27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1F8A8-A4F6-475B-BECD-F581E7259FB0}" type="datetimeFigureOut">
              <a:rPr lang="ru-RU" smtClean="0"/>
              <a:pPr/>
              <a:t>13.06.2013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92555-8A67-414B-A6B9-B99BD766D2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1F8A8-A4F6-475B-BECD-F581E7259FB0}" type="datetimeFigureOut">
              <a:rPr lang="ru-RU" smtClean="0"/>
              <a:pPr/>
              <a:t>13.06.2013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92555-8A67-414B-A6B9-B99BD766D2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1F8A8-A4F6-475B-BECD-F581E7259FB0}" type="datetimeFigureOut">
              <a:rPr lang="ru-RU" smtClean="0"/>
              <a:pPr/>
              <a:t>13.06.2013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92555-8A67-414B-A6B9-B99BD766D2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1F8A8-A4F6-475B-BECD-F581E7259FB0}" type="datetimeFigureOut">
              <a:rPr lang="ru-RU" smtClean="0"/>
              <a:pPr/>
              <a:t>13.06.2013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92555-8A67-414B-A6B9-B99BD766D2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1F8A8-A4F6-475B-BECD-F581E7259FB0}" type="datetimeFigureOut">
              <a:rPr lang="ru-RU" smtClean="0"/>
              <a:pPr/>
              <a:t>13.06.2013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92555-8A67-414B-A6B9-B99BD766D2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1F8A8-A4F6-475B-BECD-F581E7259FB0}" type="datetimeFigureOut">
              <a:rPr lang="ru-RU" smtClean="0"/>
              <a:pPr/>
              <a:t>13.06.2013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92555-8A67-414B-A6B9-B99BD766D2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1F8A8-A4F6-475B-BECD-F581E7259FB0}" type="datetimeFigureOut">
              <a:rPr lang="ru-RU" smtClean="0"/>
              <a:pPr/>
              <a:t>13.06.2013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92555-8A67-414B-A6B9-B99BD766D2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1F8A8-A4F6-475B-BECD-F581E7259FB0}" type="datetimeFigureOut">
              <a:rPr lang="ru-RU" smtClean="0"/>
              <a:pPr/>
              <a:t>13.06.2013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92555-8A67-414B-A6B9-B99BD766D2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1F8A8-A4F6-475B-BECD-F581E7259FB0}" type="datetimeFigureOut">
              <a:rPr lang="ru-RU" smtClean="0"/>
              <a:pPr/>
              <a:t>13.06.2013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92555-8A67-414B-A6B9-B99BD766D2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1F8A8-A4F6-475B-BECD-F581E7259FB0}" type="datetimeFigureOut">
              <a:rPr lang="ru-RU" smtClean="0"/>
              <a:pPr/>
              <a:t>13.06.2013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92555-8A67-414B-A6B9-B99BD766D2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1F8A8-A4F6-475B-BECD-F581E7259FB0}" type="datetimeFigureOut">
              <a:rPr lang="ru-RU" smtClean="0"/>
              <a:pPr/>
              <a:t>13.06.2013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92555-8A67-414B-A6B9-B99BD766D21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11F8A8-A4F6-475B-BECD-F581E7259FB0}" type="datetimeFigureOut">
              <a:rPr lang="ru-RU" smtClean="0"/>
              <a:pPr/>
              <a:t>13.06.2013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F92555-8A67-414B-A6B9-B99BD766D21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4233" y="0"/>
            <a:ext cx="9148233" cy="686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7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СПАСИБО </a:t>
            </a:r>
          </a:p>
          <a:p>
            <a:pPr algn="ctr">
              <a:buNone/>
            </a:pPr>
            <a:r>
              <a:rPr lang="ru-RU" sz="7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ЗА </a:t>
            </a:r>
          </a:p>
          <a:p>
            <a:pPr algn="ctr">
              <a:buNone/>
            </a:pPr>
            <a:r>
              <a:rPr lang="ru-RU" sz="7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РАБОТУ!!!</a:t>
            </a:r>
            <a:endParaRPr lang="ru-RU" sz="7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</a:rPr>
              <a:t>1. Прочитай текст.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ru-RU" sz="4800" dirty="0" smtClean="0"/>
              <a:t>  </a:t>
            </a:r>
            <a:endParaRPr lang="ru-RU" sz="48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755576" y="1089908"/>
            <a:ext cx="7776864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sng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Лиса.</a:t>
            </a:r>
            <a:endParaRPr kumimoji="0" lang="ru-RU" sz="3600" b="1" i="0" u="sng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    Лисичка зимой мышкует - мышей ловит. Она встала на пенёк, чтобы подальше было видно, и слушает. Смотрит, где под снегом мышь пискнет, где чуть-чуть шевельнётся.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    Услышит, заметит – кинется.</a:t>
            </a: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    Готово: попалась мышь в зубы рыжей пушистой охотнице! Быстро съест мышку лисица.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274638"/>
            <a:ext cx="7571184" cy="4018458"/>
          </a:xfrm>
        </p:spPr>
        <p:txBody>
          <a:bodyPr>
            <a:normAutofit/>
          </a:bodyPr>
          <a:lstStyle/>
          <a:p>
            <a:pPr lvl="0" algn="l"/>
            <a:r>
              <a:rPr lang="ru-RU" b="1" dirty="0" smtClean="0">
                <a:solidFill>
                  <a:srgbClr val="C00000"/>
                </a:solidFill>
              </a:rPr>
              <a:t>2. Что делает зимой лиса? Ответь предложением из текста. Запиши.</a:t>
            </a:r>
            <a:br>
              <a:rPr lang="ru-RU" b="1" dirty="0" smtClean="0">
                <a:solidFill>
                  <a:srgbClr val="C00000"/>
                </a:solidFill>
              </a:rPr>
            </a:b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420888"/>
            <a:ext cx="8229600" cy="3705275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endParaRPr lang="ru-RU" sz="48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476672"/>
            <a:ext cx="7355160" cy="1872208"/>
          </a:xfrm>
        </p:spPr>
        <p:txBody>
          <a:bodyPr>
            <a:normAutofit/>
          </a:bodyPr>
          <a:lstStyle/>
          <a:p>
            <a:pPr algn="l"/>
            <a:r>
              <a:rPr lang="ru-RU" b="1" dirty="0" smtClean="0">
                <a:solidFill>
                  <a:srgbClr val="C00000"/>
                </a:solidFill>
              </a:rPr>
              <a:t>3. Как автор назвал лису? Выпиши.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99592" y="2708920"/>
            <a:ext cx="7787208" cy="3417243"/>
          </a:xfrm>
        </p:spPr>
        <p:txBody>
          <a:bodyPr>
            <a:normAutofit/>
          </a:bodyPr>
          <a:lstStyle/>
          <a:p>
            <a:r>
              <a:rPr lang="ru-RU" sz="4800" b="1" dirty="0" smtClean="0">
                <a:solidFill>
                  <a:srgbClr val="0070C0"/>
                </a:solidFill>
              </a:rPr>
              <a:t>А) плутовка</a:t>
            </a:r>
          </a:p>
          <a:p>
            <a:r>
              <a:rPr lang="ru-RU" sz="4800" b="1" dirty="0" smtClean="0">
                <a:solidFill>
                  <a:srgbClr val="0070C0"/>
                </a:solidFill>
              </a:rPr>
              <a:t>Б) охотница</a:t>
            </a:r>
          </a:p>
          <a:p>
            <a:r>
              <a:rPr lang="ru-RU" sz="4800" b="1" dirty="0" smtClean="0">
                <a:solidFill>
                  <a:srgbClr val="0070C0"/>
                </a:solidFill>
              </a:rPr>
              <a:t>В) хитрюга</a:t>
            </a:r>
          </a:p>
          <a:p>
            <a:pPr>
              <a:lnSpc>
                <a:spcPct val="150000"/>
              </a:lnSpc>
              <a:buNone/>
            </a:pPr>
            <a:endParaRPr lang="ru-RU" sz="48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476672"/>
            <a:ext cx="7355160" cy="1872208"/>
          </a:xfrm>
        </p:spPr>
        <p:txBody>
          <a:bodyPr>
            <a:normAutofit fontScale="90000"/>
          </a:bodyPr>
          <a:lstStyle/>
          <a:p>
            <a:pPr algn="l"/>
            <a:r>
              <a:rPr lang="ru-RU" b="1" dirty="0" smtClean="0">
                <a:solidFill>
                  <a:srgbClr val="C00000"/>
                </a:solidFill>
              </a:rPr>
              <a:t>4. Что стало понятно из текста?</a:t>
            </a:r>
            <a:br>
              <a:rPr lang="ru-RU" b="1" dirty="0" smtClean="0">
                <a:solidFill>
                  <a:srgbClr val="C00000"/>
                </a:solidFill>
              </a:rPr>
            </a:b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r>
              <a:rPr lang="ru-RU" sz="4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4400" b="1" dirty="0" smtClean="0">
                <a:solidFill>
                  <a:srgbClr val="0070C0"/>
                </a:solidFill>
              </a:rPr>
              <a:t>       А) Лиса хочет всех обмануть.</a:t>
            </a:r>
          </a:p>
          <a:p>
            <a:r>
              <a:rPr lang="ru-RU" sz="4400" b="1" dirty="0" smtClean="0">
                <a:solidFill>
                  <a:srgbClr val="0070C0"/>
                </a:solidFill>
              </a:rPr>
              <a:t>         Б) Лиса зимой замёрзла.</a:t>
            </a:r>
          </a:p>
          <a:p>
            <a:r>
              <a:rPr lang="ru-RU" sz="4400" b="1" dirty="0" smtClean="0">
                <a:solidFill>
                  <a:srgbClr val="0070C0"/>
                </a:solidFill>
              </a:rPr>
              <a:t>         В) Лиса зимой ловит мышей.</a:t>
            </a:r>
            <a:endParaRPr lang="ru-RU" sz="44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476672"/>
            <a:ext cx="7355160" cy="4032448"/>
          </a:xfrm>
        </p:spPr>
        <p:txBody>
          <a:bodyPr>
            <a:normAutofit/>
          </a:bodyPr>
          <a:lstStyle/>
          <a:p>
            <a:pPr algn="l"/>
            <a:r>
              <a:rPr lang="ru-RU" b="1" dirty="0">
                <a:solidFill>
                  <a:srgbClr val="C00000"/>
                </a:solidFill>
              </a:rPr>
              <a:t>5</a:t>
            </a:r>
            <a:r>
              <a:rPr lang="ru-RU" b="1" dirty="0" smtClean="0">
                <a:solidFill>
                  <a:srgbClr val="C00000"/>
                </a:solidFill>
              </a:rPr>
              <a:t>. Выпиши из текста последнее предложение. Раздели слова по слогам.</a:t>
            </a:r>
            <a:br>
              <a:rPr lang="ru-RU" b="1" dirty="0" smtClean="0">
                <a:solidFill>
                  <a:srgbClr val="C00000"/>
                </a:solidFill>
              </a:rPr>
            </a:b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708920"/>
            <a:ext cx="8229600" cy="341724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ru-RU" sz="4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</a:t>
            </a:r>
            <a:endParaRPr lang="ru-RU" sz="48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476672"/>
            <a:ext cx="7355160" cy="1872208"/>
          </a:xfrm>
        </p:spPr>
        <p:txBody>
          <a:bodyPr>
            <a:normAutofit fontScale="90000"/>
          </a:bodyPr>
          <a:lstStyle/>
          <a:p>
            <a:pPr algn="l"/>
            <a:r>
              <a:rPr lang="ru-RU" b="1" dirty="0">
                <a:solidFill>
                  <a:srgbClr val="C00000"/>
                </a:solidFill>
              </a:rPr>
              <a:t>6</a:t>
            </a:r>
            <a:r>
              <a:rPr lang="ru-RU" b="1" dirty="0" smtClean="0">
                <a:solidFill>
                  <a:srgbClr val="C00000"/>
                </a:solidFill>
              </a:rPr>
              <a:t>. Определи количество звуков и букв в словах:</a:t>
            </a:r>
            <a:br>
              <a:rPr lang="ru-RU" b="1" dirty="0" smtClean="0">
                <a:solidFill>
                  <a:srgbClr val="C00000"/>
                </a:solidFill>
              </a:rPr>
            </a:b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708920"/>
            <a:ext cx="8229600" cy="3417243"/>
          </a:xfrm>
        </p:spPr>
        <p:txBody>
          <a:bodyPr>
            <a:normAutofit fontScale="77500" lnSpcReduction="20000"/>
          </a:bodyPr>
          <a:lstStyle/>
          <a:p>
            <a:r>
              <a:rPr lang="ru-RU" sz="4800" b="1" dirty="0" err="1" smtClean="0">
                <a:solidFill>
                  <a:srgbClr val="0070C0"/>
                </a:solidFill>
              </a:rPr>
              <a:t>подальше______________________</a:t>
            </a:r>
            <a:endParaRPr lang="ru-RU" sz="4800" b="1" dirty="0" smtClean="0">
              <a:solidFill>
                <a:srgbClr val="0070C0"/>
              </a:solidFill>
            </a:endParaRPr>
          </a:p>
          <a:p>
            <a:r>
              <a:rPr lang="ru-RU" sz="4800" b="1" dirty="0" err="1" smtClean="0">
                <a:solidFill>
                  <a:srgbClr val="0070C0"/>
                </a:solidFill>
              </a:rPr>
              <a:t>съест__________________________</a:t>
            </a:r>
            <a:endParaRPr lang="ru-RU" sz="4800" b="1" dirty="0" smtClean="0">
              <a:solidFill>
                <a:srgbClr val="0070C0"/>
              </a:solidFill>
            </a:endParaRPr>
          </a:p>
          <a:p>
            <a:r>
              <a:rPr lang="ru-RU" sz="4800" b="1" dirty="0" err="1" smtClean="0">
                <a:solidFill>
                  <a:srgbClr val="0070C0"/>
                </a:solidFill>
              </a:rPr>
              <a:t>слушает_______________________</a:t>
            </a:r>
            <a:endParaRPr lang="ru-RU" sz="4800" b="1" dirty="0" smtClean="0">
              <a:solidFill>
                <a:srgbClr val="0070C0"/>
              </a:solidFill>
            </a:endParaRPr>
          </a:p>
          <a:p>
            <a:r>
              <a:rPr lang="ru-RU" sz="4800" b="1" dirty="0" err="1" smtClean="0">
                <a:solidFill>
                  <a:srgbClr val="0070C0"/>
                </a:solidFill>
              </a:rPr>
              <a:t>мышь_________________________</a:t>
            </a:r>
            <a:endParaRPr lang="ru-RU" sz="4800" b="1" dirty="0" smtClean="0">
              <a:solidFill>
                <a:srgbClr val="0070C0"/>
              </a:solidFill>
            </a:endParaRPr>
          </a:p>
          <a:p>
            <a:pPr>
              <a:lnSpc>
                <a:spcPct val="150000"/>
              </a:lnSpc>
              <a:buNone/>
            </a:pPr>
            <a:endParaRPr lang="ru-RU" sz="48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476672"/>
            <a:ext cx="7355160" cy="1872208"/>
          </a:xfrm>
        </p:spPr>
        <p:txBody>
          <a:bodyPr>
            <a:normAutofit fontScale="90000"/>
          </a:bodyPr>
          <a:lstStyle/>
          <a:p>
            <a:pPr algn="l"/>
            <a:r>
              <a:rPr lang="ru-RU" b="1" dirty="0" smtClean="0">
                <a:solidFill>
                  <a:srgbClr val="C00000"/>
                </a:solidFill>
              </a:rPr>
              <a:t>7. Выпиши слова, у которых произношение расходится с написанием. 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708920"/>
            <a:ext cx="8229600" cy="341724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ru-RU" sz="4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4800" b="1" dirty="0" smtClean="0">
                <a:solidFill>
                  <a:srgbClr val="0070C0"/>
                </a:solidFill>
              </a:rPr>
              <a:t>Пенёк, зубы, охотница, она, зимой.</a:t>
            </a:r>
          </a:p>
          <a:p>
            <a:pPr>
              <a:lnSpc>
                <a:spcPct val="150000"/>
              </a:lnSpc>
              <a:buNone/>
            </a:pPr>
            <a:endParaRPr lang="ru-RU" sz="48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476672"/>
            <a:ext cx="7355160" cy="1872208"/>
          </a:xfrm>
        </p:spPr>
        <p:txBody>
          <a:bodyPr>
            <a:normAutofit fontScale="90000"/>
          </a:bodyPr>
          <a:lstStyle/>
          <a:p>
            <a:pPr algn="l"/>
            <a:r>
              <a:rPr lang="ru-RU" b="1" dirty="0" smtClean="0">
                <a:solidFill>
                  <a:srgbClr val="C00000"/>
                </a:solidFill>
              </a:rPr>
              <a:t>8. Поставь в словах знак ударения. Подчеркни ударный слог.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87624" y="2708920"/>
            <a:ext cx="7499176" cy="341724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800" b="1" dirty="0" smtClean="0">
                <a:solidFill>
                  <a:srgbClr val="0070C0"/>
                </a:solidFill>
              </a:rPr>
              <a:t>   Лисичка, услышит, пушистой, зимой, быстро.</a:t>
            </a:r>
          </a:p>
          <a:p>
            <a:pPr>
              <a:buNone/>
            </a:pPr>
            <a:r>
              <a:rPr lang="ru-RU" sz="4800" b="1" dirty="0" smtClean="0">
                <a:solidFill>
                  <a:srgbClr val="0070C0"/>
                </a:solidFill>
              </a:rPr>
              <a:t> </a:t>
            </a:r>
          </a:p>
          <a:p>
            <a:pPr>
              <a:lnSpc>
                <a:spcPct val="150000"/>
              </a:lnSpc>
              <a:buNone/>
            </a:pPr>
            <a:endParaRPr lang="ru-RU" sz="48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210</Words>
  <Application>Microsoft Office PowerPoint</Application>
  <PresentationFormat>Экран (4:3)</PresentationFormat>
  <Paragraphs>30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Слайд 1</vt:lpstr>
      <vt:lpstr>1. Прочитай текст.</vt:lpstr>
      <vt:lpstr>2. Что делает зимой лиса? Ответь предложением из текста. Запиши. </vt:lpstr>
      <vt:lpstr>3. Как автор назвал лису? Выпиши.</vt:lpstr>
      <vt:lpstr>4. Что стало понятно из текста? </vt:lpstr>
      <vt:lpstr>5. Выпиши из текста последнее предложение. Раздели слова по слогам. </vt:lpstr>
      <vt:lpstr>6. Определи количество звуков и букв в словах: </vt:lpstr>
      <vt:lpstr>7. Выпиши слова, у которых произношение расходится с написанием. </vt:lpstr>
      <vt:lpstr>8. Поставь в словах знак ударения. Подчеркни ударный слог.</vt:lpstr>
      <vt:lpstr>Слайд 10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Admin</cp:lastModifiedBy>
  <cp:revision>6</cp:revision>
  <dcterms:created xsi:type="dcterms:W3CDTF">2013-05-06T15:03:32Z</dcterms:created>
  <dcterms:modified xsi:type="dcterms:W3CDTF">2013-06-13T05:12:41Z</dcterms:modified>
</cp:coreProperties>
</file>