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268760"/>
            <a:ext cx="756084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</a:t>
            </a:r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утешествие в «Страну приставок </a:t>
            </a:r>
          </a:p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предлогов»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475657" y="1052736"/>
            <a:ext cx="5688632" cy="13681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Станция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717551" y="3213100"/>
            <a:ext cx="7598866" cy="2074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"</a:t>
            </a:r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Комментируй-ка !"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728663" y="1087438"/>
            <a:ext cx="5535612" cy="2297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Станция</a:t>
            </a:r>
            <a:endParaRPr lang="ru-RU" sz="3600" kern="10" spc="0">
              <a:ln w="12700">
                <a:solidFill>
                  <a:srgbClr val="3366FF"/>
                </a:solidFill>
                <a:round/>
                <a:headEnd/>
                <a:tailEnd/>
              </a:ln>
              <a:solidFill>
                <a:srgbClr val="3366FF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467544" y="3645024"/>
            <a:ext cx="8328025" cy="2200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"</a:t>
            </a:r>
            <a:r>
              <a:rPr lang="ru-RU" sz="3600" kern="10" spc="0" dirty="0" smtClean="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Сочиняй-ка !"</a:t>
            </a:r>
            <a:endParaRPr lang="ru-RU" sz="3600" kern="10" spc="0" dirty="0">
              <a:ln w="12700">
                <a:solidFill>
                  <a:srgbClr val="3366FF"/>
                </a:solidFill>
                <a:round/>
                <a:headEnd/>
                <a:tailEnd/>
              </a:ln>
              <a:solidFill>
                <a:srgbClr val="3366FF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oBKfXQtqz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4475" y="511175"/>
            <a:ext cx="8655050" cy="58356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/>
            </a:solidFill>
            <a:miter lim="800000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43608" y="522661"/>
            <a:ext cx="7488832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Тесты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Приставка-это…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А.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… что-то общее по смыслу.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Б.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… одинаковый корень.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В.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… часть слова, которая стоит перед корнем и служит для образования новых слов.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827584" y="1484784"/>
            <a:ext cx="741682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В какой из строчек все слова имеют приставку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по-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А.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Подумать, побежать, поезд.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Б.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Потерпеть, поверх, пол.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043608" y="1687305"/>
            <a:ext cx="705678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В слове «доброта»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до-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является…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А.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… приставкой.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Б.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… частью корня.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В.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… основой.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755576" y="1988840"/>
            <a:ext cx="748883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В какой из строчек все слова состоят из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приставки + корень + суффикс + окончание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Пригородный, подарки, корзинка.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lang="ru-RU" sz="28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Б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Перелётные, прохладный, </a:t>
            </a:r>
            <a:r>
              <a:rPr lang="ru-RU" sz="28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настен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ный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1434" y="1700808"/>
            <a:ext cx="7661136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Спасибо!</a:t>
            </a:r>
          </a:p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 - умники и умницы!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728663" y="1087438"/>
            <a:ext cx="7875785" cy="226955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Станция </a:t>
            </a:r>
            <a:endParaRPr lang="ru-RU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683568" y="3429000"/>
            <a:ext cx="7776864" cy="26193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"</a:t>
            </a:r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Отгадай-ка !"</a:t>
            </a:r>
            <a:endParaRPr lang="ru-RU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1475656" y="1087438"/>
            <a:ext cx="6408712" cy="21748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Станция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555625" y="3460750"/>
            <a:ext cx="8264847" cy="23717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"</a:t>
            </a:r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Поиграй-ка !"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11560" y="1154034"/>
            <a:ext cx="7704856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 вариант                               2 вариант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(под)рисовал 		</a:t>
            </a:r>
            <a:r>
              <a:rPr lang="ru-RU" sz="28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(за)брал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(под)рисунком 			</a:t>
            </a:r>
            <a:r>
              <a:rPr lang="ru-RU" sz="28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за)брата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28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от)носа </a:t>
            </a:r>
            <a:r>
              <a:rPr lang="ru-RU" sz="28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(</a:t>
            </a:r>
            <a:r>
              <a:rPr lang="ru-RU" sz="28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в)лес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(от)нёс </a:t>
            </a:r>
            <a:r>
              <a:rPr lang="ru-RU" sz="28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(</a:t>
            </a:r>
            <a:r>
              <a:rPr lang="ru-RU" sz="28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в)лез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с)резать                                           (у)лётчика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(с)резьбой                                          (у)летел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96752"/>
            <a:ext cx="748883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 вариант                               2 вариант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подрисовал 		                 забрал</a:t>
            </a:r>
            <a:endParaRPr lang="ru-RU" sz="2800" b="1" i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под  рисунком 			      за  </a:t>
            </a:r>
            <a:r>
              <a:rPr lang="ru-RU" sz="28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брата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i="1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от  </a:t>
            </a:r>
            <a:r>
              <a:rPr lang="ru-RU" sz="28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носа                                             в  лес</a:t>
            </a:r>
            <a:endParaRPr lang="ru-RU" sz="2800" b="1" i="1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о</a:t>
            </a:r>
            <a:r>
              <a:rPr lang="ru-RU" sz="28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тнёс                                                 влез</a:t>
            </a:r>
            <a:endParaRPr lang="ru-RU" sz="2800" b="1" i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i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срезать                                             </a:t>
            </a:r>
            <a:r>
              <a:rPr lang="ru-RU" sz="28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у  лётчика</a:t>
            </a:r>
            <a:endParaRPr lang="ru-RU" sz="2800" b="1" i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  резьбой                                          улетел</a:t>
            </a:r>
            <a:endParaRPr lang="ru-RU" sz="2800" b="1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728663" y="1100138"/>
            <a:ext cx="5708650" cy="1617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9525">
                  <a:noFill/>
                  <a:round/>
                  <a:headEnd/>
                  <a:tailEnd/>
                </a:ln>
                <a:solidFill>
                  <a:srgbClr val="5C12BE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Станция</a:t>
            </a:r>
            <a:endParaRPr lang="ru-RU" sz="3600" kern="10" spc="0">
              <a:ln w="9525">
                <a:noFill/>
                <a:round/>
                <a:headEnd/>
                <a:tailEnd/>
              </a:ln>
              <a:solidFill>
                <a:srgbClr val="5C12BE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1730375" y="3460750"/>
            <a:ext cx="6907213" cy="1741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5C12BE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"</a:t>
            </a:r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5C12BE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Найди-ка  !"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5C12BE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83568" y="1876617"/>
            <a:ext cx="792088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Слова с предлогами                Слова с приставками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 горой				</a:t>
            </a:r>
            <a:r>
              <a:rPr lang="ru-RU" sz="28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п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обежать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 льду                                                 замёрзнуть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под </a:t>
            </a:r>
            <a:r>
              <a:rPr lang="ru-RU" sz="28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сосной </a:t>
            </a:r>
            <a:r>
              <a:rPr lang="ru-RU" sz="28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намело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во </a:t>
            </a:r>
            <a:r>
              <a:rPr lang="ru-RU" sz="28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дворе                                               пригорок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у</a:t>
            </a:r>
            <a:r>
              <a:rPr lang="ru-RU" sz="28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дороги</a:t>
            </a:r>
            <a:r>
              <a:rPr lang="ru-RU" sz="28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подснежник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717550" y="1087438"/>
            <a:ext cx="6943725" cy="1531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Станция</a:t>
            </a:r>
            <a:endParaRPr lang="ru-RU" sz="3600" kern="10" spc="0">
              <a:ln w="9525">
                <a:noFill/>
                <a:round/>
                <a:headEnd/>
                <a:tailEnd/>
              </a:ln>
              <a:solidFill>
                <a:srgbClr val="FF00FF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258763" y="3397250"/>
            <a:ext cx="8273677" cy="2014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"</a:t>
            </a:r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Отдыхай-ка !"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F00FF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728663" y="1087438"/>
            <a:ext cx="6067425" cy="213677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/>
            <a:r>
              <a:rPr lang="ru-RU" sz="3600" kern="10" spc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Станция</a:t>
            </a:r>
            <a:endParaRPr lang="ru-RU" sz="3600" kern="10" spc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539552" y="3573016"/>
            <a:ext cx="7976815" cy="259397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"</a:t>
            </a:r>
            <a:r>
              <a:rPr lang="ru-RU" sz="3600" kern="10" spc="0" dirty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Подумай-ка !"</a:t>
            </a:r>
            <a:endParaRPr lang="ru-RU" sz="3600" kern="10" spc="0" dirty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194</Words>
  <Application>Microsoft Office PowerPoint</Application>
  <PresentationFormat>Экран (4:3)</PresentationFormat>
  <Paragraphs>65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Школа</cp:lastModifiedBy>
  <cp:revision>7</cp:revision>
  <dcterms:created xsi:type="dcterms:W3CDTF">2012-01-23T06:52:31Z</dcterms:created>
  <dcterms:modified xsi:type="dcterms:W3CDTF">2012-01-24T11:06:48Z</dcterms:modified>
</cp:coreProperties>
</file>