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366D43-F87B-41AB-88A1-4464F4543329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980285-908A-4BE5-8787-2588985F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i="1" dirty="0" smtClean="0"/>
              <a:t>Утомление и переутомление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43504" y="642918"/>
            <a:ext cx="4000496" cy="592935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Вызывают переутомление не столько большая нагрузка, сколько увеличивающие нервное напряжение дополнительные факторы: непланомерная (неритмичная) работа, плохой психологический микроклимат в рабочем коллективе или семье, нерегулярное чередование труда и отдыха, нерациональный отдых.</a:t>
            </a:r>
            <a:endParaRPr lang="ru-RU" sz="2400" i="1" dirty="0"/>
          </a:p>
        </p:txBody>
      </p:sp>
      <p:pic>
        <p:nvPicPr>
          <p:cNvPr id="4" name="Рисунок 3" descr="6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826000" cy="635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772400" cy="457200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/>
              <a:t>Для предупреждения переутомления у детей необходимо наладить их режим дня, исключить недосыпание, недоедание, уменьшить нагрузку, правильно организовать чередование занятий и отдыха.</a:t>
            </a:r>
          </a:p>
          <a:p>
            <a:pPr algn="just"/>
            <a:r>
              <a:rPr lang="ru-RU" sz="2400" i="1" dirty="0" smtClean="0"/>
              <a:t>Следует отдохнуть от той работы, которая вызвала утомления.</a:t>
            </a:r>
          </a:p>
          <a:p>
            <a:pPr algn="just"/>
            <a:r>
              <a:rPr lang="ru-RU" sz="2400" i="1" dirty="0" smtClean="0"/>
              <a:t>При возникновении состояния физического или умственного переутомления рекомендуется пользоваться различными средствами народной медицины, которые оказывают тонизирующее действие на организм.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7772400" cy="6357982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Нормальное питание – лучшее средство от переутомления. Исследования показали, что люди, которые едят часто, но понемногу, меньше страдают от утомляемости и нервозности, сохраняя ясность мышления, в отличие от тех, кто питается 2-3 раза в день. Поэтому между основными приемами пищи рекомендуется съесть немного фруктов, выпить сока, чашку чая с молоком и ложкой меда или стакан настоя мяты перечной.</a:t>
            </a:r>
          </a:p>
        </p:txBody>
      </p:sp>
      <p:pic>
        <p:nvPicPr>
          <p:cNvPr id="4" name="Рисунок 3" descr="nutr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643314"/>
            <a:ext cx="4952992" cy="3033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7772400" cy="4572000"/>
          </a:xfrm>
        </p:spPr>
        <p:txBody>
          <a:bodyPr/>
          <a:lstStyle/>
          <a:p>
            <a:pPr algn="just"/>
            <a:r>
              <a:rPr lang="ru-RU" sz="2800" i="1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умственном утомлении хорошо съесть несколько кусочков рыбы (особенно щуки); фосфор, содержащийся в ней, необходим для работы мозга. Людям, занятым в основном умственной деятельностью, рекомендуют есть больше грецких орехов, арахиса, миндаля и гороха. </a:t>
            </a:r>
          </a:p>
          <a:p>
            <a:endParaRPr lang="ru-RU" dirty="0"/>
          </a:p>
        </p:txBody>
      </p:sp>
      <p:pic>
        <p:nvPicPr>
          <p:cNvPr id="4" name="Рисунок 3" descr="734899_f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075931"/>
            <a:ext cx="3643338" cy="360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8686800" cy="428628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Усталость, утомляемость, переутомление наступают быстрее у лиц, перенесших тяжелые заболевания. Сравнительно незначительная и непродолжительная нагрузка вызывает у них головную боль, одышку, сердцебиение, потливость, чувство слабости, работоспособность быстро падает, а восстанавливается медленно. В этих случаях необходимы щадящий режим труда и более длительный отдых. И главное, в любом деле, большом или малом, первоисточником успехов или неудач является человек. Все зависит от него. Поэтому любое дело следует начинать с себя, с собственной перестройки, в том числе и во взглядах на физическую культуру, на отношение к ней.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02836"/>
            <a:ext cx="6072230" cy="66551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9068" y="2071678"/>
            <a:ext cx="5114932" cy="11430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Будьте здоровы!!!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Жизнедеятельность организма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5715040" cy="5286412"/>
          </a:xfrm>
        </p:spPr>
        <p:txBody>
          <a:bodyPr>
            <a:normAutofit/>
          </a:bodyPr>
          <a:lstStyle/>
          <a:p>
            <a:r>
              <a:rPr lang="ru-RU" sz="2400" i="1" dirty="0"/>
              <a:t>Э</a:t>
            </a:r>
            <a:r>
              <a:rPr lang="ru-RU" sz="2400" i="1" dirty="0" smtClean="0"/>
              <a:t>то постоянный процесс, состоящий из труда и отдыха. Человек работает, устает, отдыхает, опять работает, и так продолжается всю жизнь. Следующее за работой утомление относится к нормальному состоянию организма. Это количественное и качественное снижение трудоспособности, обусловленное напряженной деятельностью. Чем больше устал человек, тем меньше коэффициент полезного действия его работы.</a:t>
            </a:r>
            <a:endParaRPr lang="ru-RU" sz="2400" i="1" dirty="0"/>
          </a:p>
        </p:txBody>
      </p:sp>
      <p:pic>
        <p:nvPicPr>
          <p:cNvPr id="5" name="Рисунок 4" descr="175857_bas-agri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786058"/>
            <a:ext cx="317182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5429288" cy="600079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Чувство усталости служит предупреждающим сигналом, сила которого обычно не соответствует действительной степени утомления. В нормальных условиях организм всегда оставляет у себя «в запасе» силы, которые могут быть освобождены в чрезвычайной обстановке напряжением воли, эмоциональным взрывом (страх, гнев) или химическими веществами (например, кофеин).</a:t>
            </a:r>
            <a:endParaRPr lang="ru-RU" sz="2400" i="1" dirty="0"/>
          </a:p>
        </p:txBody>
      </p:sp>
      <p:pic>
        <p:nvPicPr>
          <p:cNvPr id="4" name="Рисунок 3" descr="hungov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500438"/>
            <a:ext cx="307183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29600" cy="2328866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Работоспособность может быть снижена не только в результате проделанной работы, но и вследствие болезни или необычных условий труда (интенсивный шум и др</a:t>
            </a:r>
            <a:r>
              <a:rPr lang="ru-RU" sz="2400" i="1" dirty="0" smtClean="0"/>
              <a:t>.). </a:t>
            </a:r>
            <a:r>
              <a:rPr lang="ru-RU" sz="2400" i="1" dirty="0" smtClean="0"/>
              <a:t>В этих случаях понижение работоспособности является следствием нарушения функционального состояния организма.</a:t>
            </a:r>
            <a:endParaRPr lang="ru-RU" sz="2400" i="1" dirty="0"/>
          </a:p>
        </p:txBody>
      </p:sp>
      <p:pic>
        <p:nvPicPr>
          <p:cNvPr id="4" name="Рисунок 3" descr="overworked-stressed-wo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7615" y="3000372"/>
            <a:ext cx="3953409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821644" cy="635798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Быстрота утомления зависит от специфики труда: оно наступает скорее при выполнении работы, сопровождающейся однообразной позой, напряжением мышц и т. д. Важную роль в появлении утомления играет отношение человека к работе. Известно, что в период эмоционального напряжения не возникает признаков утомления и чувства усталости. Обычно, когда необходимо продолжить интенсивную работу при наступившем утомлении, человек расходует дополнительные силы и энергию — изменяются показатели отдельных функций организма (например, при физическом труде учащаются дыхание и сердцебиение и др.). При этом продуктивность работы снижается, а признаки утомления усиливаются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3929058" cy="6643710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Недостаточный по времени отдых или даже чрезмерная рабочая нагрузка в течение длительного времени нередко приводят к хроническому утомлению или переутомлению. Различают умственное и физическое переутомление. У молодых людей и лиц с определенным складом нервной системы интенсивный умственный труд может привести к развитию неврозов. </a:t>
            </a:r>
            <a:endParaRPr lang="ru-RU" sz="2400" i="1" dirty="0"/>
          </a:p>
        </p:txBody>
      </p:sp>
      <p:pic>
        <p:nvPicPr>
          <p:cNvPr id="5" name="Рисунок 4" descr="p63_utoml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071545"/>
            <a:ext cx="5357818" cy="5137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37272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Переутомление может возникнуть, когда человек перетрудился, однако оно может развиться и на фоне какого-либо малозаметного хронического заболевания, когда обычная нагрузка окажется не по силам.</a:t>
            </a:r>
            <a:endParaRPr lang="ru-RU" sz="2400" i="1" dirty="0"/>
          </a:p>
        </p:txBody>
      </p:sp>
      <p:pic>
        <p:nvPicPr>
          <p:cNvPr id="4" name="Рисунок 3" descr="school_slee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348880"/>
            <a:ext cx="5000628" cy="3301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908720"/>
            <a:ext cx="7772400" cy="457200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/>
              <a:t>Возникают на первый взгляд беспричинные физические недомогания: головная боль, нарушение сна и аппетита, боли в области сердца, чрезмерная потливость, дрожание пальцев и т. п. Все эти явления указывают на переутомление центральной нервной системы и функциональные расстройства. Переутомление сопровождается ухудшением течения хронических заболеваний (хронического гастрита, язвенной болезни желудка и двенадцатиперстной кишки, гипертонической болезни).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428604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Переутомление не устраняется обычным отдыхом. Иногда и не помогает более продолжительный и хорошо организованный отдых, необходимы лекарственные препараты, регулирующие деятельность переутомленных нервных клеток.</a:t>
            </a:r>
            <a:endParaRPr lang="ru-RU" sz="2400" i="1" dirty="0"/>
          </a:p>
        </p:txBody>
      </p:sp>
      <p:pic>
        <p:nvPicPr>
          <p:cNvPr id="4" name="Рисунок 3" descr="8054960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928934"/>
            <a:ext cx="4929222" cy="3441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735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Утомление и переутомление</vt:lpstr>
      <vt:lpstr>Жизнедеятельность организма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Будьте здоровы!!!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Утомление и переутомление</dc:title>
  <dc:creator>Admin</dc:creator>
  <cp:lastModifiedBy>Катя</cp:lastModifiedBy>
  <cp:revision>8</cp:revision>
  <dcterms:created xsi:type="dcterms:W3CDTF">2011-10-11T09:25:44Z</dcterms:created>
  <dcterms:modified xsi:type="dcterms:W3CDTF">2013-08-20T19:34:41Z</dcterms:modified>
</cp:coreProperties>
</file>