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4386A3-BF50-4519-BFE5-4043E80F9C92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41A9B-E1BD-4744-A8F7-6CD2A7B3F1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71437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cs typeface="Aharoni" pitchFamily="2" charset="-79"/>
              </a:rPr>
              <a:t>Снежная зима</a:t>
            </a:r>
            <a:endParaRPr lang="ru-RU" sz="6000" b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6000768"/>
            <a:ext cx="4173286" cy="714380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МОАУ СОШ № </a:t>
            </a:r>
            <a:r>
              <a:rPr lang="ru-RU" sz="1400" dirty="0" smtClean="0"/>
              <a:t>4 г. Белогорск </a:t>
            </a:r>
          </a:p>
          <a:p>
            <a:r>
              <a:rPr lang="ru-RU" sz="1400" dirty="0" smtClean="0"/>
              <a:t>Учитель – логопед </a:t>
            </a:r>
          </a:p>
          <a:p>
            <a:r>
              <a:rPr lang="ru-RU" sz="1400" dirty="0" err="1" smtClean="0"/>
              <a:t>Курохтина</a:t>
            </a:r>
            <a:r>
              <a:rPr lang="ru-RU" sz="1400" dirty="0" smtClean="0"/>
              <a:t> Надежда Александровна.</a:t>
            </a:r>
            <a:endParaRPr lang="ru-RU" dirty="0"/>
          </a:p>
        </p:txBody>
      </p:sp>
      <p:pic>
        <p:nvPicPr>
          <p:cNvPr id="1026" name="Picture 2" descr="C:\Users\Санек\Desktop\GGGGGG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6429420" cy="39769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Я запах снега помню наизусть.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Он прятался всегда в белье с балкона,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И в яблоке, что на морозе - хрусть!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На языке - в снежинке с капюшона.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Санек\Desktop\sn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715171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Снег падал мягко, ласково, с душой.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Ловился ртом, на щёчках таял нежно...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И было так тепло и хорошо,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Светло, спокойно, чисто, безмятежно..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Санек\Desktop\3749982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38262" y="1972469"/>
            <a:ext cx="6467475" cy="43148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Мохнатый, невесомый и слепой,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Шел наугад, но не сбивался с курса...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И вдруг запахло свежею зимой! 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Сегодня, наконец-то, снег вернулся...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Санек\Desktop\6cd33ea64d1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200" dirty="0" smtClean="0"/>
              <a:t>Снежинки</a:t>
            </a:r>
            <a:br>
              <a:rPr lang="ru-RU" sz="1200" dirty="0" smtClean="0"/>
            </a:br>
            <a:r>
              <a:rPr lang="ru-RU" sz="1200" i="1" dirty="0" err="1" smtClean="0"/>
              <a:t>И.Бурсов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Легкие, крылатые, </a:t>
            </a:r>
            <a:br>
              <a:rPr lang="ru-RU" sz="1200" dirty="0" smtClean="0"/>
            </a:br>
            <a:r>
              <a:rPr lang="ru-RU" sz="1200" dirty="0" smtClean="0"/>
              <a:t>Как ночные бабочки, </a:t>
            </a:r>
            <a:br>
              <a:rPr lang="ru-RU" sz="1200" dirty="0" smtClean="0"/>
            </a:br>
            <a:r>
              <a:rPr lang="ru-RU" sz="1200" dirty="0" smtClean="0"/>
              <a:t>Кружатся, кружатся </a:t>
            </a:r>
            <a:br>
              <a:rPr lang="ru-RU" sz="1200" dirty="0" smtClean="0"/>
            </a:br>
            <a:r>
              <a:rPr lang="ru-RU" sz="1200" dirty="0" smtClean="0"/>
              <a:t>Над столом у лампочки. </a:t>
            </a:r>
            <a:br>
              <a:rPr lang="ru-RU" sz="1200" dirty="0" smtClean="0"/>
            </a:br>
            <a:r>
              <a:rPr lang="ru-RU" sz="1200" dirty="0" smtClean="0"/>
              <a:t>Собрались на огонек. </a:t>
            </a:r>
            <a:br>
              <a:rPr lang="ru-RU" sz="1200" dirty="0" smtClean="0"/>
            </a:br>
            <a:r>
              <a:rPr lang="ru-RU" sz="1200" dirty="0" smtClean="0"/>
              <a:t>А куда им деться? </a:t>
            </a:r>
            <a:br>
              <a:rPr lang="ru-RU" sz="1200" dirty="0" smtClean="0"/>
            </a:br>
            <a:r>
              <a:rPr lang="ru-RU" sz="1200" dirty="0" smtClean="0"/>
              <a:t>Им ведь тоже, ледяным, </a:t>
            </a:r>
            <a:br>
              <a:rPr lang="ru-RU" sz="1200" dirty="0" smtClean="0"/>
            </a:br>
            <a:r>
              <a:rPr lang="ru-RU" sz="1200" dirty="0" smtClean="0"/>
              <a:t>Хочется погреться.</a:t>
            </a:r>
            <a:endParaRPr lang="ru-RU" sz="1200" dirty="0"/>
          </a:p>
        </p:txBody>
      </p:sp>
      <p:pic>
        <p:nvPicPr>
          <p:cNvPr id="5122" name="Picture 2" descr="C:\Users\Санек\Desktop\75a04b2107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4802" y="1935163"/>
            <a:ext cx="6054396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нек\Desktop\2514144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6900" y="2086769"/>
            <a:ext cx="5410200" cy="40862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38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Снежная зима</vt:lpstr>
      <vt:lpstr>Я запах снега помню наизусть. Он прятался всегда в белье с балкона, И в яблоке, что на морозе - хрусть! На языке - в снежинке с капюшона.</vt:lpstr>
      <vt:lpstr>Снег падал мягко, ласково, с душой. Ловился ртом, на щёчках таял нежно... И было так тепло и хорошо, Светло, спокойно, чисто, безмятежно..</vt:lpstr>
      <vt:lpstr>Мохнатый, невесомый и слепой, Шел наугад, но не сбивался с курса... И вдруг запахло свежею зимой!  Сегодня, наконец-то, снег вернулся...</vt:lpstr>
      <vt:lpstr>Снежинки И.Бурсов Легкие, крылатые,  Как ночные бабочки,  Кружатся, кружатся  Над столом у лампочки.  Собрались на огонек.  А куда им деться?  Им ведь тоже, ледяным,  Хочется погреться.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Снежная зима</dc:title>
  <dc:creator>Санек</dc:creator>
  <cp:lastModifiedBy>Санек</cp:lastModifiedBy>
  <cp:revision>5</cp:revision>
  <dcterms:created xsi:type="dcterms:W3CDTF">2015-02-06T13:26:09Z</dcterms:created>
  <dcterms:modified xsi:type="dcterms:W3CDTF">2015-02-06T14:04:21Z</dcterms:modified>
</cp:coreProperties>
</file>