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54548-2E83-4A40-8D85-EB8FEB23A171}" type="datetimeFigureOut">
              <a:rPr lang="ru-RU" smtClean="0"/>
              <a:pPr/>
              <a:t>08.05.2013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E96AC-6535-4032-9FF4-B9814F1CE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Способы проверки написания буквы, обозначающей безударный гласный звук в корне слова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861048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Лариса </a:t>
            </a:r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Енсуновна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Куприянова</a:t>
            </a:r>
          </a:p>
          <a:p>
            <a:pPr algn="r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МБОУ СОШ № 1</a:t>
            </a:r>
          </a:p>
          <a:p>
            <a:pPr algn="r"/>
            <a:r>
              <a:rPr lang="ru-RU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Октябрьский </a:t>
            </a:r>
          </a:p>
          <a:p>
            <a:pPr algn="r"/>
            <a:r>
              <a:rPr lang="ru-RU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– Большерецкого района</a:t>
            </a:r>
            <a:endParaRPr lang="ru-RU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Способы проверки безударного гласного в корне слова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Повторить понятия «проверяемое слово» и «проверочное слово»</a:t>
            </a:r>
          </a:p>
          <a:p>
            <a:pPr marL="514350" indent="-514350" algn="just">
              <a:buFont typeface="Arial" pitchFamily="34" charset="0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Вспомнить правило проверки безударных гласных в корне слова и способы их проверки.</a:t>
            </a:r>
          </a:p>
          <a:p>
            <a:pPr marL="514350" indent="-514350" algn="just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Учиться распознавать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безударную гласную в корне слова и использовать различные способы для их проверки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9190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555776" y="5373216"/>
            <a:ext cx="4752528" cy="100811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</a:rPr>
              <a:t>МОЛОДЦЫ!</a:t>
            </a:r>
            <a:endParaRPr lang="ru-RU" sz="40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2627784" y="0"/>
            <a:ext cx="6516216" cy="27089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Прочитайте предложения. В них пропущены два слова, которые произносятся одинаково, а пишутся по – разному. Спишите предложения, вставляя пропущенные слова. 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0"/>
            <a:ext cx="6516216" cy="27089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ПРОВЕРКА.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Как вы догадались, что в одном слове надо писать букву Е, а в другом букву И?</a:t>
            </a:r>
            <a:endParaRPr lang="ru-RU" sz="2400" b="1" dirty="0">
              <a:solidFill>
                <a:srgbClr val="0000CC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043608" y="1484784"/>
            <a:ext cx="144016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3347864" y="5301208"/>
            <a:ext cx="5796136" cy="155679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</a:rPr>
              <a:t>А если слово одно – одинёшенько и нет у него родственников с гласной в сильной позиции, что тогда делать?</a:t>
            </a: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3284984"/>
            <a:ext cx="1656184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</a:t>
            </a:r>
            <a:r>
              <a:rPr lang="ru-RU" sz="3200" u="sng" dirty="0" smtClean="0">
                <a:solidFill>
                  <a:srgbClr val="006600"/>
                </a:solidFill>
              </a:rPr>
              <a:t>е</a:t>
            </a:r>
            <a:r>
              <a:rPr lang="ru-RU" sz="3200" dirty="0" smtClean="0">
                <a:solidFill>
                  <a:schemeClr val="tx1"/>
                </a:solidFill>
              </a:rPr>
              <a:t>са.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4581128"/>
            <a:ext cx="1584176" cy="5760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л</a:t>
            </a:r>
            <a:r>
              <a:rPr lang="ru-RU" sz="3200" u="sng" dirty="0" smtClean="0">
                <a:solidFill>
                  <a:srgbClr val="006600"/>
                </a:solidFill>
              </a:rPr>
              <a:t>и</a:t>
            </a:r>
            <a:r>
              <a:rPr lang="ru-RU" sz="3200" dirty="0" smtClean="0">
                <a:solidFill>
                  <a:schemeClr val="tx1"/>
                </a:solidFill>
              </a:rPr>
              <a:t>са</a:t>
            </a:r>
            <a:r>
              <a:rPr lang="ru-RU" sz="3200" dirty="0" smtClean="0">
                <a:solidFill>
                  <a:schemeClr val="tx1"/>
                </a:solidFill>
              </a:rPr>
              <a:t>?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rcRect l="21488" t="62693" r="64991" b="8045"/>
          <a:stretch>
            <a:fillRect/>
          </a:stretch>
        </p:blipFill>
        <p:spPr bwMode="auto">
          <a:xfrm>
            <a:off x="1115616" y="3645024"/>
            <a:ext cx="15841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rot="16200000" flipH="1">
            <a:off x="1223628" y="2672916"/>
            <a:ext cx="2520280" cy="24482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Способы проверки безударных гласных в корне слова: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556792"/>
            <a:ext cx="7848872" cy="510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484784"/>
            <a:ext cx="7920880" cy="50405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2492896"/>
            <a:ext cx="3096344" cy="1944216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ИЗМЕНИТЬ ФОРМУ СЛОВА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 - С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8064" y="2492896"/>
            <a:ext cx="3168352" cy="1944216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ПОДОБРАТЬ ОДНОКОРЕННОЕ СЛОВО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РЯК - М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4797152"/>
            <a:ext cx="4752528" cy="1179512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ПРОВЕРИТЬ ПО СЛОВАРЮ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РЁЗА, </a:t>
            </a:r>
            <a:r>
              <a:rPr lang="ru-RU" sz="24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СИНА,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ДЕЖДА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5" idx="0"/>
          </p:cNvCxnSpPr>
          <p:nvPr/>
        </p:nvCxnSpPr>
        <p:spPr>
          <a:xfrm rot="16200000" flipH="1" flipV="1">
            <a:off x="3059832" y="908720"/>
            <a:ext cx="936104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0"/>
          </p:cNvCxnSpPr>
          <p:nvPr/>
        </p:nvCxnSpPr>
        <p:spPr>
          <a:xfrm rot="16200000" flipH="1">
            <a:off x="5220072" y="836712"/>
            <a:ext cx="936104" cy="22322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987824" y="3068960"/>
            <a:ext cx="324036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Спишите текст, вставляя пропущенные безударные гласные в корне слова. Подчеркните слова, которые нужно проверить по словарю.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916832"/>
            <a:ext cx="734481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Учебник - стр. 99 упр. 153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Рабочая тетрадь - стр. 43 упр. 93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омашнее задани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2780928"/>
            <a:ext cx="3699098" cy="3718546"/>
          </a:xfrm>
          <a:prstGeom prst="rect">
            <a:avLst/>
          </a:prstGeom>
        </p:spPr>
      </p:pic>
      <p:pic>
        <p:nvPicPr>
          <p:cNvPr id="5" name="Рисунок 4" descr="Дневни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399500">
            <a:off x="899592" y="3429000"/>
            <a:ext cx="3023949" cy="1939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221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Способы проверки написания буквы, обозначающей безударный гласный звук в корне слова</vt:lpstr>
      <vt:lpstr>Способы проверки безударного гласного в корне слова</vt:lpstr>
      <vt:lpstr>Слайд 3</vt:lpstr>
      <vt:lpstr>Слайд 4</vt:lpstr>
      <vt:lpstr>Способы проверки безударных гласных в корне слова:</vt:lpstr>
      <vt:lpstr>Спишите текст, вставляя пропущенные безударные гласные в корне слова. Подчеркните слова, которые нужно проверить по словарю.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проверки написания буквы, обозначающей безударный гласный звук в корне слова</dc:title>
  <dc:creator>Лариса</dc:creator>
  <cp:lastModifiedBy>Лариса</cp:lastModifiedBy>
  <cp:revision>49</cp:revision>
  <dcterms:created xsi:type="dcterms:W3CDTF">2013-05-03T10:46:34Z</dcterms:created>
  <dcterms:modified xsi:type="dcterms:W3CDTF">2013-05-08T11:40:11Z</dcterms:modified>
</cp:coreProperties>
</file>