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86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80" r:id="rId17"/>
    <p:sldId id="281" r:id="rId18"/>
    <p:sldId id="282" r:id="rId19"/>
    <p:sldId id="283" r:id="rId20"/>
    <p:sldId id="285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50" d="100"/>
          <a:sy n="50" d="100"/>
        </p:scale>
        <p:origin x="-193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6A58-82BF-480F-A7E8-C2711771879F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952E-CC4A-449F-B629-1FF13FF27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50046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и деление положительных и отрицательных чисел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714488"/>
            <a:ext cx="6800840" cy="4429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1)+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5)-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6)-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8)-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9)+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10)+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о школа\медальки\2bd4f666fc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616" y="1857364"/>
            <a:ext cx="4415426" cy="4033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1436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знак произведения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«+» · «–» · «–» · «+» · «–» · «–»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«–»·«–»·«–»·«+»·«+»·«+»·«–»·«–»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«–»·«+»·«–»·«–»·«+»·«+»·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«–»·«+»·«–»·«–»·«+»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392909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1)+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3)+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о школа\медальки\i302965109_85148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86124"/>
            <a:ext cx="4695825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Вместо * поставить знак &lt;, &gt; или =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1733 · (-69) * 1733  · 69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-178  ·  13 * -178  · (-13)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-204 · (-17) * 204  · 0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-5 · 0 * 0 · (-5)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722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1733 · (-69) &lt; 1733  · 69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-178  ·  13 &lt; -178  · (-13)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-204 · (-17) &gt; 204  · 0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-5 · 0 = 0 · (-5)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6434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учебником.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1152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д,е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(решение у доски)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о школа\медальки\1287806995_x_9348f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690321"/>
            <a:ext cx="220027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4509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Задания из ОГЭ (9 класс)</a:t>
            </a:r>
            <a:b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9263"/>
            <a:ext cx="7081263" cy="444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0006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в форме теста с взаимопроверкой.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pred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429000"/>
            <a:ext cx="4408378" cy="286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097" y="1928800"/>
          <a:ext cx="7072364" cy="2714648"/>
        </p:xfrm>
        <a:graphic>
          <a:graphicData uri="http://schemas.openxmlformats.org/drawingml/2006/table">
            <a:tbl>
              <a:tblPr/>
              <a:tblGrid>
                <a:gridCol w="1818638"/>
                <a:gridCol w="1751242"/>
                <a:gridCol w="1751242"/>
                <a:gridCol w="1751242"/>
              </a:tblGrid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00364" y="1000108"/>
            <a:ext cx="23615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Ответы: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64360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Итог урока: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Какой итог вы для себя подвели?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-Что вы повторили?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чем вы испытывали трудности?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 какому выводу вы пришли?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 школа\медальки\1287806995_x_9348f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1047750"/>
            <a:ext cx="440055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71451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Оценки за урок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D:\о школа\медальки\1287806995_x_9348f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3586458" cy="3881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 на дом: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1173(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д,е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№1174(з)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D:\о школа\медальки\1314620804_2011-08-29_16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2847975" cy="2914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722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Блиц-опрос.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произведение двух отрицательных чисел?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произведение двух чисел с разными знаками?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Чему равно произведение, если один из множителей равен нулю?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частное двух отрицательных чисел?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частное двух чисел с разными знаками?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 можно сказать о частном от деления нуля?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неизвестный множитель?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228601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Устный  счёт: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о школа\медальки\1314620804_2011-08-29_16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55016"/>
            <a:ext cx="4651175" cy="47600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6819" y="1052736"/>
            <a:ext cx="756084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Выполнить умножение: </a:t>
            </a:r>
            <a:endParaRPr lang="ru-RU" sz="36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-7·3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9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·(-2);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-10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·(-5);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·(-0,1); </a:t>
            </a: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20·0,5; -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14·(-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0,2).</a:t>
            </a:r>
            <a:endParaRPr lang="ru-RU" sz="36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Выполните деление: </a:t>
            </a:r>
            <a:endParaRPr lang="ru-RU" sz="36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24:(-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 -36: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(-2); -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20:4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8,4: (-7); 15:(– 0,3).</a:t>
            </a:r>
            <a:endParaRPr lang="ru-RU" sz="36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Решите уравнение: </a:t>
            </a:r>
            <a:endParaRPr lang="ru-RU" sz="36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3x = 27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-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5x= -  45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x:2,5= 5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45402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143404"/>
          </a:xfrm>
        </p:spPr>
        <p:txBody>
          <a:bodyPr>
            <a:noAutofit/>
          </a:bodyPr>
          <a:lstStyle/>
          <a:p>
            <a:r>
              <a:rPr lang="ru-RU" sz="8800" b="1" u="sng" dirty="0" smtClean="0">
                <a:latin typeface="Times New Roman" pitchFamily="18" charset="0"/>
                <a:cs typeface="Times New Roman" pitchFamily="18" charset="0"/>
              </a:rPr>
              <a:t>Угадай цвет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о школа\медальки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00079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зелёный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sz="7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endParaRPr lang="ru-RU" sz="7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5008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"…а уравнения будут существовать вечно". А. Эйнштейн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2,5x = 5;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–6:x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12;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x =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–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5716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Тест «Верно, неверно»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о школа\медальки\136249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57712"/>
            <a:ext cx="4467239" cy="5028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340</TotalTime>
  <Words>174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8_math</vt:lpstr>
      <vt:lpstr>Умножение и деление положительных и отрицательных чисел</vt:lpstr>
      <vt:lpstr>Презентация PowerPoint</vt:lpstr>
      <vt:lpstr>Блиц-опрос.  Как найти произведение двух отрицательных чисел? Как найти произведение двух чисел с разными знаками? Чему равно произведение, если один из множителей равен нулю? Как найти частное двух отрицательных чисел? Как найти частное двух чисел с разными знаками? Что можно сказать о частном от деления нуля? Как найти неизвестный множитель?  </vt:lpstr>
      <vt:lpstr>Устный  счёт:</vt:lpstr>
      <vt:lpstr>Презентация PowerPoint</vt:lpstr>
      <vt:lpstr>Угадай цвет  </vt:lpstr>
      <vt:lpstr>№1 красный №2 жёлтый №3 зелёный №4 голубой</vt:lpstr>
      <vt:lpstr>"…а уравнения будут существовать вечно". А. Эйнштейн  1) – 2,5x = 5; 2) –6:x = 12; 3) – 2/3x = 5/6;  4) – 11/14 х= – 3/7.  </vt:lpstr>
      <vt:lpstr>Тест «Верно, неверно»</vt:lpstr>
      <vt:lpstr>Ответы:  1)+ 2)- 3)+ 4)+ 5)- 6)- 7)+ 8)- 9)+ 10)+  </vt:lpstr>
      <vt:lpstr>Определить знак произведения 1) «+» · «–» · «–» · «+» · «–» · «–»            2) «–»·«–»·«–»·«+»·«+»·«+»·«–»·«–»        3) «–»·«+»·«–»·«–»·«+»·«+»· «–»·«+»·«–»·«–»·«+»     </vt:lpstr>
      <vt:lpstr>Ответы: 1)+ 2)- 3)+</vt:lpstr>
      <vt:lpstr>Вместо * поставить знак &lt;, &gt; или = 1. 1733 · (-69) * 1733  · 69  2. -178  ·  13 * -178  · (-13)  3. -204 · (-17) * 204  · 0  4. -5 · 0 * 0 · (-5)  </vt:lpstr>
      <vt:lpstr>Ответы: 1. 1733 · (-69) &lt; 1733  · 69   2. -178  ·  13 &lt; -178  · (-13)  3. -204 · (-17) &gt; 204  · 0  4. -5 · 0 = 0 · (-5)  </vt:lpstr>
      <vt:lpstr>Работа с учебником. № 1152 д,е (решение у доски) </vt:lpstr>
      <vt:lpstr>Задания из ОГЭ (9 класс)       </vt:lpstr>
      <vt:lpstr>Самостоятельная работа в форме теста с взаимопроверкой. </vt:lpstr>
      <vt:lpstr>Презентация PowerPoint</vt:lpstr>
      <vt:lpstr>Итог урока: - Какой итог вы для себя подвели? -Что вы повторили? - В чем вы испытывали трудности? - К какому выводу вы пришли? </vt:lpstr>
      <vt:lpstr>Оценки за урок.</vt:lpstr>
      <vt:lpstr>Задание на дом: учебник №1173(д,е), №1174(з)  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положительных и отрицательных чисел</dc:title>
  <dc:creator>Your User Name</dc:creator>
  <cp:lastModifiedBy>Ковшова</cp:lastModifiedBy>
  <cp:revision>26</cp:revision>
  <dcterms:created xsi:type="dcterms:W3CDTF">2013-03-19T18:12:24Z</dcterms:created>
  <dcterms:modified xsi:type="dcterms:W3CDTF">2015-03-11T20:07:11Z</dcterms:modified>
</cp:coreProperties>
</file>