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6B95-A903-4EFC-9BD6-EC4ABFC7F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2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12E8-D616-4BC3-A4A8-4CE073D00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1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1265A-2FF7-4225-9205-AC1E85BEF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4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94E87-078C-4F70-AAE5-D5F913234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4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0195-9284-43ED-AFD6-8641BCA21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1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F7CB-FAF9-4650-8836-0B21B3EB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32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3111-BDC1-45AB-8688-2EB83130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8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84CA-1125-4712-88D6-7BE0404BF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5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D908-3E4A-4553-BF4A-23AAC3BCB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9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A8D2-C623-402C-8D49-22CB04E55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1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450C-96CB-4386-A64A-8EC324A98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6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FA12-9255-4268-900A-445FF36A2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2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40825B-2D89-4EA0-AF77-F9BD8CA78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ru-RU" smtClean="0"/>
              <a:t>Зимующие птицы</a:t>
            </a:r>
          </a:p>
        </p:txBody>
      </p:sp>
      <p:pic>
        <p:nvPicPr>
          <p:cNvPr id="2051" name="Picture 5" descr="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914400"/>
            <a:ext cx="46577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64238" y="5624513"/>
            <a:ext cx="3200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Учитель-дефектолог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Карева Елена Алексеевна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МБДОУ «Семицветик»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г. Нарьян-Мар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6172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0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200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2448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429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2718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3641725" y="2779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1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838200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8534400" y="6324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4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3733800" y="6324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Использованные материалы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Логопедические задания для детей с ОНР.  Авт. Н.Э. Теремкова</a:t>
            </a: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1828800" cy="4678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smtClean="0"/>
              <a:t>Ответь на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Отгадай загадку</a:t>
            </a: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685800" y="1447800"/>
            <a:ext cx="2971800" cy="190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/>
              <a:t>Спинка синеватая, </a:t>
            </a:r>
          </a:p>
          <a:p>
            <a:pPr algn="ctr"/>
            <a:r>
              <a:rPr lang="ru-RU" sz="1600"/>
              <a:t>животиком желтовата</a:t>
            </a:r>
          </a:p>
          <a:p>
            <a:pPr algn="ctr"/>
            <a:r>
              <a:rPr lang="ru-RU" sz="1600"/>
              <a:t>Черненькая шапочка</a:t>
            </a:r>
          </a:p>
          <a:p>
            <a:pPr algn="ctr"/>
            <a:r>
              <a:rPr lang="ru-RU" sz="1600"/>
              <a:t>Беленькие щечки</a:t>
            </a: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5029200" y="4267200"/>
            <a:ext cx="2971800" cy="190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Непоседа пестрая, </a:t>
            </a:r>
          </a:p>
          <a:p>
            <a:pPr algn="ctr"/>
            <a:r>
              <a:rPr lang="ru-RU"/>
              <a:t>птица длиннохвостая</a:t>
            </a:r>
          </a:p>
          <a:p>
            <a:pPr algn="ctr"/>
            <a:r>
              <a:rPr lang="ru-RU"/>
              <a:t>Птица говорливая,</a:t>
            </a:r>
          </a:p>
          <a:p>
            <a:pPr algn="ctr"/>
            <a:r>
              <a:rPr lang="ru-RU"/>
              <a:t> самая болтливая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4953000" y="1524000"/>
            <a:ext cx="2971800" cy="190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/>
              <a:t>Чернокрылый, красногрудый</a:t>
            </a:r>
          </a:p>
          <a:p>
            <a:pPr algn="ctr"/>
            <a:r>
              <a:rPr lang="ru-RU" sz="1600"/>
              <a:t>И зимой найдет приют.</a:t>
            </a:r>
          </a:p>
          <a:p>
            <a:pPr algn="ctr"/>
            <a:r>
              <a:rPr lang="ru-RU" sz="1600"/>
              <a:t>Не боится он простуды,</a:t>
            </a:r>
          </a:p>
          <a:p>
            <a:pPr algn="ctr"/>
            <a:r>
              <a:rPr lang="ru-RU" sz="1600"/>
              <a:t>С первым снегом тук как тут</a:t>
            </a:r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685800" y="4267200"/>
            <a:ext cx="2971800" cy="190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Черная жилеточка</a:t>
            </a:r>
          </a:p>
          <a:p>
            <a:pPr algn="ctr"/>
            <a:r>
              <a:rPr lang="ru-RU"/>
              <a:t>Красная шапочка</a:t>
            </a:r>
          </a:p>
          <a:p>
            <a:pPr algn="ctr"/>
            <a:r>
              <a:rPr lang="ru-RU"/>
              <a:t>По деревьям стучит, </a:t>
            </a:r>
          </a:p>
          <a:p>
            <a:pPr algn="ctr"/>
            <a:r>
              <a:rPr lang="ru-RU"/>
              <a:t>но их не калечит, а лечит</a:t>
            </a:r>
          </a:p>
          <a:p>
            <a:pPr algn="ctr"/>
            <a:endParaRPr lang="ru-RU"/>
          </a:p>
        </p:txBody>
      </p:sp>
      <p:pic>
        <p:nvPicPr>
          <p:cNvPr id="8207" name="Picture 15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3" t="28696" r="6010" b="50819"/>
          <a:stretch>
            <a:fillRect/>
          </a:stretch>
        </p:blipFill>
        <p:spPr bwMode="auto">
          <a:xfrm>
            <a:off x="5181600" y="4267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9" t="30318" r="37596" b="56572"/>
          <a:stretch>
            <a:fillRect/>
          </a:stretch>
        </p:blipFill>
        <p:spPr bwMode="auto">
          <a:xfrm>
            <a:off x="762000" y="1524000"/>
            <a:ext cx="2743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img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18333"/>
          <a:stretch>
            <a:fillRect/>
          </a:stretch>
        </p:blipFill>
        <p:spPr bwMode="auto">
          <a:xfrm>
            <a:off x="5029200" y="1524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44247" r="69310" b="34448"/>
          <a:stretch>
            <a:fillRect/>
          </a:stretch>
        </p:blipFill>
        <p:spPr bwMode="auto">
          <a:xfrm>
            <a:off x="914400" y="388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ru-RU" sz="4000" smtClean="0"/>
              <a:t>Четвертый лишний</a:t>
            </a:r>
          </a:p>
        </p:txBody>
      </p:sp>
      <p:pic>
        <p:nvPicPr>
          <p:cNvPr id="5123" name="Picture 4" descr="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3" t="50819" r="7033" b="33612"/>
          <a:stretch>
            <a:fillRect/>
          </a:stretch>
        </p:blipFill>
        <p:spPr bwMode="auto">
          <a:xfrm>
            <a:off x="5410200" y="1219200"/>
            <a:ext cx="30480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27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2590800" cy="217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6" descr="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3" t="48361" r="37723" b="33612"/>
          <a:stretch>
            <a:fillRect/>
          </a:stretch>
        </p:blipFill>
        <p:spPr bwMode="auto">
          <a:xfrm>
            <a:off x="914400" y="38862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EF7"/>
              </a:clrFrom>
              <a:clrTo>
                <a:srgbClr val="FBFE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4431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Угадай кто получится</a:t>
            </a:r>
          </a:p>
        </p:txBody>
      </p:sp>
      <p:pic>
        <p:nvPicPr>
          <p:cNvPr id="14341" name="Picture 5" descr="img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59967" b="38953"/>
          <a:stretch>
            <a:fillRect/>
          </a:stretch>
        </p:blipFill>
        <p:spPr bwMode="auto">
          <a:xfrm>
            <a:off x="4724400" y="41910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img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62834" r="18333" b="1414"/>
          <a:stretch>
            <a:fillRect/>
          </a:stretch>
        </p:blipFill>
        <p:spPr bwMode="auto">
          <a:xfrm>
            <a:off x="2209800" y="22098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img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27083" r="18333" b="38953"/>
          <a:stretch>
            <a:fillRect/>
          </a:stretch>
        </p:blipFill>
        <p:spPr bwMode="auto">
          <a:xfrm>
            <a:off x="4800600" y="22860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img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4" r="61569"/>
          <a:stretch>
            <a:fillRect/>
          </a:stretch>
        </p:blipFill>
        <p:spPr bwMode="auto">
          <a:xfrm>
            <a:off x="2286000" y="4114800"/>
            <a:ext cx="1828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img051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33588"/>
            <a:ext cx="4648200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38290" r="74690" b="55498"/>
          <a:stretch>
            <a:fillRect/>
          </a:stretch>
        </p:blipFill>
        <p:spPr bwMode="auto">
          <a:xfrm>
            <a:off x="4800600" y="2514600"/>
            <a:ext cx="1828800" cy="132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37813" r="63899" b="55707"/>
          <a:stretch>
            <a:fillRect/>
          </a:stretch>
        </p:blipFill>
        <p:spPr bwMode="auto">
          <a:xfrm>
            <a:off x="4876800" y="4343400"/>
            <a:ext cx="1676400" cy="141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30646" r="63899" b="61710"/>
          <a:stretch>
            <a:fillRect/>
          </a:stretch>
        </p:blipFill>
        <p:spPr bwMode="auto">
          <a:xfrm>
            <a:off x="2743200" y="4114800"/>
            <a:ext cx="1724025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30646" r="75363" b="62665"/>
          <a:stretch>
            <a:fillRect/>
          </a:stretch>
        </p:blipFill>
        <p:spPr bwMode="auto">
          <a:xfrm>
            <a:off x="2819400" y="2438400"/>
            <a:ext cx="17526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953000" cy="416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54900" r="79131" b="34448"/>
          <a:stretch>
            <a:fillRect/>
          </a:stretch>
        </p:blipFill>
        <p:spPr bwMode="auto">
          <a:xfrm>
            <a:off x="2743200" y="41910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44247" r="79131" b="45100"/>
          <a:stretch>
            <a:fillRect/>
          </a:stretch>
        </p:blipFill>
        <p:spPr bwMode="auto">
          <a:xfrm>
            <a:off x="2667000" y="13716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54544" r="70947" b="34448"/>
          <a:stretch>
            <a:fillRect/>
          </a:stretch>
        </p:blipFill>
        <p:spPr bwMode="auto">
          <a:xfrm>
            <a:off x="4724400" y="4114800"/>
            <a:ext cx="152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44247" r="70947" b="45100"/>
          <a:stretch>
            <a:fillRect/>
          </a:stretch>
        </p:blipFill>
        <p:spPr bwMode="auto">
          <a:xfrm>
            <a:off x="4724400" y="14478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3860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ru-RU" smtClean="0"/>
              <a:t>Угадай, кого не стало?</a:t>
            </a:r>
          </a:p>
        </p:txBody>
      </p:sp>
      <p:pic>
        <p:nvPicPr>
          <p:cNvPr id="9219" name="Picture 4" descr="2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2362200" cy="220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5" descr="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7432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img05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0480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9499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ru-RU" smtClean="0"/>
              <a:t>Как дети воробушка спасли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106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Оформление по умолчанию</vt:lpstr>
      <vt:lpstr>Зимующие птицы</vt:lpstr>
      <vt:lpstr>Презентация PowerPoint</vt:lpstr>
      <vt:lpstr>Отгадай загадку</vt:lpstr>
      <vt:lpstr>Четвертый лишний</vt:lpstr>
      <vt:lpstr>Угадай кто получится</vt:lpstr>
      <vt:lpstr>Презентация PowerPoint</vt:lpstr>
      <vt:lpstr>Презентация PowerPoint</vt:lpstr>
      <vt:lpstr>Угадай, кого не стало?</vt:lpstr>
      <vt:lpstr>Как дети воробушка спасли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usae</dc:creator>
  <cp:lastModifiedBy>usae</cp:lastModifiedBy>
  <cp:revision>8</cp:revision>
  <cp:lastPrinted>1601-01-01T00:00:00Z</cp:lastPrinted>
  <dcterms:created xsi:type="dcterms:W3CDTF">1601-01-01T00:00:00Z</dcterms:created>
  <dcterms:modified xsi:type="dcterms:W3CDTF">2014-03-10T12:18:54Z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