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253" y="1165710"/>
            <a:ext cx="9966960" cy="3406289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Лепка по мотивам дымковской игрушки как средство развития творчества дошкольников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5318" y="4816699"/>
            <a:ext cx="8172072" cy="37992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Сибгатуллина</a:t>
            </a:r>
            <a:r>
              <a:rPr lang="ru-RU" dirty="0" smtClean="0"/>
              <a:t> </a:t>
            </a:r>
            <a:r>
              <a:rPr lang="ru-RU" dirty="0" err="1" smtClean="0"/>
              <a:t>Гульназ</a:t>
            </a:r>
            <a:r>
              <a:rPr lang="ru-RU" dirty="0" smtClean="0"/>
              <a:t> </a:t>
            </a:r>
            <a:r>
              <a:rPr lang="ru-RU" dirty="0" err="1" smtClean="0"/>
              <a:t>Шамилевна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1918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dirty="0"/>
              <a:t>Задачи, решаемые при обучении детей декоративному рисованию: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dirty="0"/>
              <a:t>    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Познакомить детей с дымковской игрушкой и вызвать у них интерес к этому виду народного творчества.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2. Создать условия для приобщения детей и родителей к народному творчеству при помощи дымковской игрушки.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3. Сформировать навыки технического исполнения дымковской росписи.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4. Сформировать у детей отношение к цвету как важнейшему свойству в развитии эстетического вкуса. </a:t>
            </a: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91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6975" y="538267"/>
            <a:ext cx="10805374" cy="428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Объект: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развития детского изобразительного творчества.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Предмет: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средство развития детского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изобразительного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творчества. 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332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760" y="1497456"/>
            <a:ext cx="11269014" cy="303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1000"/>
              </a:spcAft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эксперимент проходил на базе МБДОУ Детский сад общеразвивающего вида № 76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г.Нижнекамска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4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576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6" y="1068946"/>
            <a:ext cx="111144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1000"/>
              </a:spcAft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определить уровень умения лепить всей группой и по одному, уровень умения расписывать глиняную игрушку в соответствии с особенностями народного промысла, уровень самостоятельности выполнения задания.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547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200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Работа над глиняной игрушкой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5801"/>
            <a:ext cx="4754563" cy="35659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85801"/>
            <a:ext cx="4754563" cy="3565922"/>
          </a:xfrm>
        </p:spPr>
      </p:pic>
    </p:spTree>
    <p:extLst>
      <p:ext uri="{BB962C8B-B14F-4D97-AF65-F5344CB8AC3E}">
        <p14:creationId xmlns="" xmlns:p14="http://schemas.microsoft.com/office/powerpoint/2010/main" val="144420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63</TotalTime>
  <Words>88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Базис</vt:lpstr>
      <vt:lpstr>Лепка по мотивам дымковской игрушки как средство развития творчества дошкольников</vt:lpstr>
      <vt:lpstr> Задачи, решаемые при обучении детей декоративному рисованию:  </vt:lpstr>
      <vt:lpstr>Слайд 3</vt:lpstr>
      <vt:lpstr>Слайд 4</vt:lpstr>
      <vt:lpstr>Слайд 5</vt:lpstr>
      <vt:lpstr>Слайд 6</vt:lpstr>
      <vt:lpstr>Работа над глиняной игрушкой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по мотивам дымковской игрушки как средство развития творчества дошкольников</dc:title>
  <dc:creator>1</dc:creator>
  <cp:lastModifiedBy>Пользователь</cp:lastModifiedBy>
  <cp:revision>7</cp:revision>
  <dcterms:created xsi:type="dcterms:W3CDTF">2013-09-23T15:02:26Z</dcterms:created>
  <dcterms:modified xsi:type="dcterms:W3CDTF">2015-10-24T19:28:40Z</dcterms:modified>
</cp:coreProperties>
</file>