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1" r:id="rId4"/>
    <p:sldId id="258" r:id="rId5"/>
    <p:sldId id="280" r:id="rId6"/>
    <p:sldId id="275" r:id="rId7"/>
    <p:sldId id="259" r:id="rId8"/>
    <p:sldId id="260" r:id="rId9"/>
    <p:sldId id="261" r:id="rId10"/>
    <p:sldId id="262" r:id="rId11"/>
    <p:sldId id="265" r:id="rId12"/>
    <p:sldId id="266" r:id="rId13"/>
    <p:sldId id="267" r:id="rId14"/>
    <p:sldId id="268" r:id="rId15"/>
    <p:sldId id="269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988840" y="7029400"/>
            <a:ext cx="5637010" cy="1656184"/>
          </a:xfrm>
        </p:spPr>
        <p:txBody>
          <a:bodyPr>
            <a:normAutofit/>
          </a:bodyPr>
          <a:lstStyle/>
          <a:p>
            <a:endParaRPr lang="ru-RU" sz="4400" dirty="0">
              <a:solidFill>
                <a:srgbClr val="00006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548680"/>
            <a:ext cx="6671295" cy="2592288"/>
          </a:xfrm>
        </p:spPr>
        <p:txBody>
          <a:bodyPr/>
          <a:lstStyle/>
          <a:p>
            <a:pPr marL="182880" indent="0">
              <a:buNone/>
            </a:pPr>
            <a:r>
              <a:rPr lang="ru-RU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НЕДЕЛЯ ИГРЫ.             </a:t>
            </a:r>
            <a:r>
              <a:rPr lang="ru-RU" sz="36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Средняя группа </a:t>
            </a:r>
            <a:r>
              <a:rPr lang="ru-RU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№10.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2492896"/>
            <a:ext cx="4680520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0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44824" y="7029400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07" y="-3"/>
            <a:ext cx="4531815" cy="328498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9000"/>
            <a:ext cx="4499992" cy="34129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473986" y="1179001"/>
            <a:ext cx="6858001" cy="449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5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56256" y="6957392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250255" y="1251766"/>
            <a:ext cx="6856492" cy="435597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392996" y="1106996"/>
            <a:ext cx="6858000" cy="464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5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340768" y="7029400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835696" y="620688"/>
            <a:ext cx="5544616" cy="5400600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226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96752" y="6957392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392996" y="1106996"/>
            <a:ext cx="6858000" cy="46440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251012" y="1251012"/>
            <a:ext cx="6858000" cy="435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0635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916832" y="7029400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619672" y="-171400"/>
            <a:ext cx="6048672" cy="7200800"/>
          </a:xfrm>
        </p:spPr>
      </p:pic>
    </p:spTree>
    <p:extLst>
      <p:ext uri="{BB962C8B-B14F-4D97-AF65-F5344CB8AC3E}">
        <p14:creationId xmlns:p14="http://schemas.microsoft.com/office/powerpoint/2010/main" val="347570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48680" y="7029400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0134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988840" y="7029400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09633" y="-213291"/>
            <a:ext cx="3576676" cy="39959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302" y="3140968"/>
            <a:ext cx="5004048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8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80728" y="6956423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249991" y="1249993"/>
            <a:ext cx="6896097" cy="439611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435749" y="1155069"/>
            <a:ext cx="6858001" cy="455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0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80728" y="7029400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76672"/>
            <a:ext cx="8280920" cy="5976664"/>
          </a:xfrm>
        </p:spPr>
      </p:pic>
    </p:spTree>
    <p:extLst>
      <p:ext uri="{BB962C8B-B14F-4D97-AF65-F5344CB8AC3E}">
        <p14:creationId xmlns:p14="http://schemas.microsoft.com/office/powerpoint/2010/main" val="175945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060848" y="6957392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4489365" cy="33569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0779" y="0"/>
            <a:ext cx="4572000" cy="33569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799"/>
          <a:stretch/>
        </p:blipFill>
        <p:spPr>
          <a:xfrm rot="16200000">
            <a:off x="3163310" y="3613554"/>
            <a:ext cx="245734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6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76672" y="6858000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543099" y="-382859"/>
            <a:ext cx="6165305" cy="7740351"/>
          </a:xfrm>
        </p:spPr>
      </p:pic>
    </p:spTree>
    <p:extLst>
      <p:ext uri="{BB962C8B-B14F-4D97-AF65-F5344CB8AC3E}">
        <p14:creationId xmlns:p14="http://schemas.microsoft.com/office/powerpoint/2010/main" val="84194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80728" y="6957392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40125" y="3062172"/>
            <a:ext cx="3587694" cy="400396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0"/>
            <a:ext cx="4932040" cy="30689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855468" y="2569468"/>
            <a:ext cx="3645024" cy="49320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067944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1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76672" y="6957392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0"/>
            <a:ext cx="3744415" cy="332960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948026" y="-299433"/>
            <a:ext cx="3284984" cy="38838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70096" y="3377790"/>
            <a:ext cx="3356993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4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08720" y="6957392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92" y="3645024"/>
            <a:ext cx="4721308" cy="333697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611237" y="1236987"/>
            <a:ext cx="6869801" cy="43722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716016" cy="342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6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700808" y="7029400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54469" y="267562"/>
            <a:ext cx="2708920" cy="342678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8038" y="3645024"/>
            <a:ext cx="4325921" cy="300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621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242</TotalTime>
  <Words>8</Words>
  <Application>Microsoft Office PowerPoint</Application>
  <PresentationFormat>Экран (4:3)</PresentationFormat>
  <Paragraphs>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НЕДЕЛЯ ИГРЫ.             Средняя группа №10.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игры  .В средней группе №10 .</dc:title>
  <dc:creator>user</dc:creator>
  <cp:lastModifiedBy>user</cp:lastModifiedBy>
  <cp:revision>26</cp:revision>
  <dcterms:created xsi:type="dcterms:W3CDTF">2012-12-02T14:10:20Z</dcterms:created>
  <dcterms:modified xsi:type="dcterms:W3CDTF">2015-11-04T18:51:29Z</dcterms:modified>
</cp:coreProperties>
</file>