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16" r:id="rId6"/>
    <p:sldMasterId id="2147483728" r:id="rId7"/>
    <p:sldMasterId id="2147483740" r:id="rId8"/>
    <p:sldMasterId id="2147483752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7" r:id="rId16"/>
    <p:sldId id="262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romashk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92D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olor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71414"/>
            <a:ext cx="8786874" cy="2000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romashki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300192" y="3561887"/>
            <a:ext cx="2699792" cy="329611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46489442_1247982706_36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4300"/>
            <a:ext cx="9144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8" descr="63637715_2caa93e66836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63637715_2caa93e66836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63637715_2caa93e66836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1" descr="63637715_2caa93e66836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12" descr="лев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4365625"/>
            <a:ext cx="14446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3" descr="просьба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975" y="4652963"/>
            <a:ext cx="1282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4" descr="кувырок.g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251364">
            <a:off x="3465513" y="4073525"/>
            <a:ext cx="14827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5" descr="пугает.gif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363" y="4724400"/>
            <a:ext cx="133508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6" descr="смеется.g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00788" y="4868863"/>
            <a:ext cx="1549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7" descr="машет лапкой.gif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812088" y="3357563"/>
            <a:ext cx="11303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68776316_94ac70e4f77f3074a94043f2f6e6845d.gif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69013" y="5903913"/>
            <a:ext cx="30749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5" name="Рисунок 7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8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9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11" descr="лев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4508500"/>
            <a:ext cx="15906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7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8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9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11" descr="93578a989ca4d5625deac32e5a4513a6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4581525"/>
            <a:ext cx="15128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5" name="Рисунок 7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8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9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11" descr="кувырок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688" y="3894138"/>
            <a:ext cx="1800225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3" name="Рисунок 7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8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146217b1ded284022cfde1884793a289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4508500"/>
            <a:ext cx="147637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7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8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9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11" descr="bcf6a3f2b43bb0d7607ba6139faafab4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4940300"/>
            <a:ext cx="197961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7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8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9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63637715_2caa93e66836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11" descr="машет лапкой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4365625"/>
            <a:ext cx="15621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2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92D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129d_c2d0151_XL.jpe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474626"/>
            <a:ext cx="1857356" cy="11817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FFCC"/>
            </a:gs>
            <a:gs pos="50000">
              <a:srgbClr val="FFFFCC"/>
            </a:gs>
            <a:gs pos="99001">
              <a:srgbClr val="FFDDDD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DAF36-1E19-4E45-947F-B356EB0E82A1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D5F8-0A05-4F5F-96D7-D8124E3C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№26 «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комбинированного вида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Елабужского муниципального района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Елабуга, Республика Татарстан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342424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Сценарий развлечения, посвященный  женскому  празднику «День матери» </a:t>
            </a:r>
          </a:p>
          <a:p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«Мамочка, милая, я тебя люблю!»</a:t>
            </a:r>
          </a:p>
          <a:p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Галяфутдинова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В.В.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Тифлопедагог: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Нурмухаметова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В.Н.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3. Кто сказал, что я горланю,                              4. Что хожу я в детский сад,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Кто сказал, что   я кричу?                                    Я совсем не  виноват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Это я от милой мамы                                            Но пройдет всего лишь год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В свою группу ухожу.                                           И мама радостно вздохнет.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5.Попросила мама Люду                                       6. Подогрели суп и кашу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Вымыть грязную посуду                                       Соль насыпали в компот,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Почему-то стала Люда                                           Как пришла с работы мама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Сама грязной, как посуда.                                     Было много ей хлопот.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7. В кухне веник я нашел                                     8. Мы частушки петь кончаем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И квартиру всю подмел                                        И всегда вам обещаем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Но осталось от него                                              Слушать вас всегда, во всем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Три соломинки всего.                                           Утром, вечером и днем.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Ведущая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А сейчас у нас конкурс для мам «Где лежит приз?»</a:t>
            </a: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(нужно мячом сбить грибочек, в котором находится приз)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58404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Ведущая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А теперь настал торжественный момент вручения наград.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 Мамам раздают медальки с номинациями – самая красивая, самая умная,</a:t>
            </a:r>
          </a:p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самая трудолюбивая, самая активная, самая ответственная, самая</a:t>
            </a:r>
          </a:p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артистичная, самая веселая, самая терпеливая, самая серьезная, самая</a:t>
            </a:r>
          </a:p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обаятельная, самая талантливая)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Ведущая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 Спасибо вам родные.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Пусть каждому из вас почаще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говорят теплые слова ваши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любимые дети!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Пусть на их лицах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светятся улыбки, а радостные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искорки сверкают в глазах,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когда вы вместе!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>
              <a:buNone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Рабочий стол\день матери\DSCN66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357430"/>
            <a:ext cx="4953003" cy="3571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 и  задачи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Через систему художественных образов подчеркнуть важность доброжелательного отношения к женщине-матери.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Воспитывать чувство уважения, любви к мамам, бабушкам; создать праздничное настроение.</a:t>
            </a:r>
          </a:p>
          <a:p>
            <a:pPr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Способствовать созданию положительных эмоциональных переживаний детей и родителей от совместного празднования мероприятия; выразительно исполнять стихотворения,  интонационно разнообразить их в зависимости от содержания.</a:t>
            </a:r>
          </a:p>
          <a:p>
            <a:pPr>
              <a:buAutoNum type="arabicPeriod" startAt="3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Развивать интерес, речь, творческое воображение.</a:t>
            </a:r>
          </a:p>
          <a:p>
            <a:pPr>
              <a:buAutoNum type="arabicPeriod" startAt="3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Коррекционные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Развивать зрительное и слуховое восприятие.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Предварительная  работа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401080" cy="448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Беседа с детьми об истории происхождения праздника «День матери»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- Подбор литературного материала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- Изготовление детьми подарков для мам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- Выполнение детьми рисунков «Портрет мамы», с обратной стороны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которых были написаны (со слов детей) ответы на вопрос: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«Какая твоя  мама?»   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- Изготовление медалей для мам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- Оформление музыкального зала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Ход мероприятия</a:t>
            </a:r>
            <a:endParaRPr lang="ru-RU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Ведущая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Дорогие мамы! Мы рады Вас видеть на нашем празднике. Сегодня  все самые лучшие и теплые слова, все внимание, любовь, подарки, поздравления только для Вас. Мы поздравляем Вас с  Днем матери! Этот праздник дает нам возможность еще раз низко поклониться вашему материнскому труду, доброте, сказать огромное спасибо за вашу любовь и терпение.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От чистого сердца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Простыми словами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Сегодня друзья,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Мы расскажем о маме.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Дети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Мама – это небо!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            Мама – это свет!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            Мама – это счастье!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Все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Мамы лучше нет!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Дети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Мама – это сказка!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            Мама – это смех!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            Мама – это ласка!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Все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Мамы любят всех!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Мама улыбнется,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Мама поиграет,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Мама пожалеет,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Мама и простит.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Мама – осень золотая,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Мама – самая родная,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Мама – это доброта,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Мама выручит всегда.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Мама, нет тебя дороже,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Мама все на свете может!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Все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Мам сегодня поздравляем!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      Мамам счастья мы желаем!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Ребенок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   Пусть звенят повсюду песни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Про любимых наших мам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Мы за все, за все родные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Говорим спасибо вам!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Фото Подарок маме\DSCN66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642918"/>
            <a:ext cx="442915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Песня «Мама»</a:t>
            </a: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Мамочка милая                                    2. Солнышко ясное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тебя люблю                                                  Во дворе тепло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сегодня для тебя                                          Я потихонечку 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Песенку спою                                                  Выгляну в окно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хочу тебя обнять                                       Чтобы маму увидать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 щечки целовать                                         И, конечно, очень много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И, конечно, очень много                        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По-же-лать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По-же-лать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Припев: Чтоб была красивой                     3. Мамочку встречу я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Чтоб была счастливой                      Загляну в глаза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Чтоб здоровенькой была                  Ласково скажет мне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И как розочка цвела.                        «Здравствуй,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ягоза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Маму милую мою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Очень сильно я люблю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Для нее сегодня песенку пою.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Дети целуют своих мам и дарят им подарки.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Ребенок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Кто любовью согревает,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Все на свете успевает,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Даже поиграть чуток?                      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Кто тебя всегда утешит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И умоет и причешет?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В щечку поцелует – чмок.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Вот она всегда какая,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Ваша  мамочка родная!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Ведущая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А сейчас мы с вами поиграем!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Игра-разминка «Будь внимательным»</a:t>
            </a: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(все участники встают  в круг, ведущий   по очереди поднимает флажки: синий – летать,</a:t>
            </a: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желтый – шагать, красный – кричать «Ура!»)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Ведущая: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секрет, что для вас ваша мама самая красивая на свете. Нет прекрасней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ее глаз, ее ласковых рук, нежнее ее голоса. Посмотрите, каких красивых мам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нарисовали наши дети! А на обратной стороне листа вы узнаете, что говорят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о вас.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(на стенде висят портреты мам)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Рабочий стол\венера\DSCN91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285728"/>
            <a:ext cx="4071966" cy="4786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4294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Ведущая: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 теперь предлагаю ребятам отгадать загадки:</a:t>
            </a:r>
          </a:p>
          <a:p>
            <a:pPr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Эти шарики на нити                           2. В ушках  маминых сверкают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 примерить не хотите?                             Цветом радуги сверкают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любые ваши вкусы                                   Серебрятся капли крошки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маминой шкатулке - (Бусы).                      Украшения  - (Сережки).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 startAt="3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Назовите-ка посуду                             4. В брюхе у него вода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Ручка  прицепилась к кругу                          Забурлила от тепла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Блин испечь ей – ерунда                                Как разгневанный начальник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же – (Сковорода).                                     Быстро закипает – (Чайник)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Это кушанье для всех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Мама  сварит на обед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половник тут  как тут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Разольем в тарелки – (Суп).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Ведущая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Где песня льется, там легче живется. Запевайте, песню шуточную, шуточную-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прибауточную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(Частушки)</a:t>
            </a: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1. Дорогие наши мамы,                            2. Говорят я боевая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частушки вам споем,                                    Боевая, ну и что ж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Поздравляем вас сердечно                                  Моя мама боевая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привет огромный шлем!                                  Ну, а я тогда в кого ж?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3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38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43">
  <a:themeElements>
    <a:clrScheme name="Другая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00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42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3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Тема21</Template>
  <TotalTime>437</TotalTime>
  <Words>971</Words>
  <Application>Microsoft Office PowerPoint</Application>
  <PresentationFormat>Экран (4:3)</PresentationFormat>
  <Paragraphs>172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Тема1</vt:lpstr>
      <vt:lpstr>Тема21</vt:lpstr>
      <vt:lpstr>Тема37</vt:lpstr>
      <vt:lpstr>Тема12</vt:lpstr>
      <vt:lpstr>Тема38</vt:lpstr>
      <vt:lpstr>Тема13</vt:lpstr>
      <vt:lpstr>Тема43</vt:lpstr>
      <vt:lpstr>Тема42</vt:lpstr>
      <vt:lpstr>Тема36</vt:lpstr>
      <vt:lpstr>Муниципальное бюджетное дошкольное образовательное учреждение детский сад №26 «Семицветик» комбинированного вида Елабужского муниципального района город Елабуга, Республика Татарстан</vt:lpstr>
      <vt:lpstr>Цель  и  задачи</vt:lpstr>
      <vt:lpstr>Предварительная  работа</vt:lpstr>
      <vt:lpstr>Ход мероприятия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№26 «Семицветик» комбинированного вида Елабужского муниципального района город Елабуга, Республика Татарстан</dc:title>
  <dc:creator>Пользователь</dc:creator>
  <cp:lastModifiedBy>User</cp:lastModifiedBy>
  <cp:revision>43</cp:revision>
  <dcterms:created xsi:type="dcterms:W3CDTF">2015-01-14T11:26:47Z</dcterms:created>
  <dcterms:modified xsi:type="dcterms:W3CDTF">2015-11-05T20:41:37Z</dcterms:modified>
</cp:coreProperties>
</file>