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6DB2-E000-40BA-9D50-A12FAC3A091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81EC-2279-456F-9B15-0D7CCAF96A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Строение семян однодольных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двудольных растений.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e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8064896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766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9cb74e5cd4fae3da6e9993a244362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210002" cy="6336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2276873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семенная </a:t>
            </a:r>
            <a:r>
              <a:rPr lang="ru-RU" sz="2800" b="1" dirty="0"/>
              <a:t>кожура </a:t>
            </a:r>
            <a:r>
              <a:rPr lang="ru-RU" sz="2800" b="1" dirty="0" smtClean="0"/>
              <a:t>сросшаяся с околоплодником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14127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эндосперм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38610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СЕМЯДОЛЯ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87727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КОРЕШОК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5229200"/>
            <a:ext cx="177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СТЕБЕЛЕК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50912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ПОЧЕЧКА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62851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19168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9592" y="692696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изученного материала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552" y="1723655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Семядоли являются частью зародыша зерновки пшеницы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Запасные питательные вещества находятся в стебельке семени фасоли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Семенная кожура выполняет защитную роль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Растения класса двудольных имеют одну семядолю в семени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Семенная кожура – это часть зародыша зерновки пшеницы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Запас питательных веществ в зерновке пшеницы находится в эндосперме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Эндосперм зерновки пшеницы является часть зародыша.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Семя – зачаток нового растения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5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</a:t>
            </a:r>
          </a:p>
          <a:p>
            <a:r>
              <a:rPr lang="ru-RU" sz="2800" b="1" dirty="0" smtClean="0"/>
              <a:t>1. Семя двудольного растения состоит из семенной кожуры и зародыша. Зародыш состоит из двух семядолей, корешка, стебелька и </a:t>
            </a:r>
            <a:r>
              <a:rPr lang="ru-RU" sz="2800" b="1" dirty="0" err="1" smtClean="0"/>
              <a:t>почечки</a:t>
            </a:r>
            <a:r>
              <a:rPr lang="ru-RU" sz="2800" b="1" dirty="0" smtClean="0"/>
              <a:t>. Запас питательных веществ находится в семядолях.</a:t>
            </a:r>
          </a:p>
          <a:p>
            <a:r>
              <a:rPr lang="ru-RU" sz="2800" b="1" dirty="0" smtClean="0"/>
              <a:t>2. Семя однодольного растения состоит из семенной кожуры, эндосперма и зародыша. Зародыш состоит из семядоли, корешка, стебелька и </a:t>
            </a:r>
            <a:r>
              <a:rPr lang="ru-RU" sz="2800" b="1" dirty="0" err="1" smtClean="0"/>
              <a:t>почечки</a:t>
            </a:r>
            <a:r>
              <a:rPr lang="ru-RU" sz="2800" b="1" dirty="0" smtClean="0"/>
              <a:t>. Запас питательных веществ находится в эндосперме.</a:t>
            </a:r>
          </a:p>
          <a:p>
            <a:r>
              <a:rPr lang="ru-RU" sz="2800" b="1" dirty="0" smtClean="0"/>
              <a:t>3. Семя – это зачаток растения. Из его корешка формируются корни корневой системы, из стебелька – стебель, из </a:t>
            </a:r>
            <a:r>
              <a:rPr lang="ru-RU" sz="2800" b="1" dirty="0" err="1" smtClean="0"/>
              <a:t>почечки</a:t>
            </a:r>
            <a:r>
              <a:rPr lang="ru-RU" sz="2800" b="1" dirty="0" smtClean="0"/>
              <a:t> – листья. В семенах содержится запас питательных веществ.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221447"/>
            <a:ext cx="63367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на дом: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Прочитать параграф, составить кроссворд,  используя названия частей семени.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Ответить устно  на вопросы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растение называют однодольным?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растение называют двудольным?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строение имеет семя однодольных растений?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строение имеет семя двудольных растений?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51_html_m1192b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92696"/>
            <a:ext cx="5616623" cy="6006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1586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ЦВЕТОК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276872"/>
            <a:ext cx="171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СТЕБЕЛЬ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93305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ЛИСТ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869160"/>
            <a:ext cx="158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КОРЕНЬ</a:t>
            </a:r>
            <a:endParaRPr lang="ru-RU" sz="3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55776" y="1196752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3551422" y="2420888"/>
            <a:ext cx="1308610" cy="14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91680" y="3933056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796136" y="558924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133877_11230a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764704"/>
            <a:ext cx="1547637" cy="14284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0232" y="2636912"/>
            <a:ext cx="124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ПЛОД</a:t>
            </a:r>
            <a:endParaRPr lang="ru-RU" sz="3200" b="1" dirty="0"/>
          </a:p>
        </p:txBody>
      </p: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7281749" y="1916832"/>
            <a:ext cx="17057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фигурная скобка 23"/>
          <p:cNvSpPr/>
          <p:nvPr/>
        </p:nvSpPr>
        <p:spPr>
          <a:xfrm>
            <a:off x="395536" y="476672"/>
            <a:ext cx="972616" cy="4968552"/>
          </a:xfrm>
          <a:prstGeom prst="leftBrace">
            <a:avLst>
              <a:gd name="adj1" fmla="val 8333"/>
              <a:gd name="adj2" fmla="val 505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520" y="90872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556792"/>
            <a:ext cx="32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2276872"/>
            <a:ext cx="36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3429000"/>
            <a:ext cx="5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528" y="4437112"/>
            <a:ext cx="35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1"/>
            <a:ext cx="5760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 </a:t>
            </a:r>
          </a:p>
          <a:p>
            <a:r>
              <a:rPr lang="ru-RU" sz="2400" b="1" dirty="0"/>
              <a:t>У меня в руке будущая жизнь</a:t>
            </a:r>
          </a:p>
          <a:p>
            <a:r>
              <a:rPr lang="ru-RU" sz="2400" b="1" dirty="0"/>
              <a:t>Будущий побег и могучий корень</a:t>
            </a:r>
          </a:p>
          <a:p>
            <a:r>
              <a:rPr lang="ru-RU" sz="2400" b="1" dirty="0"/>
              <a:t>Дружно прорастут в глубину и ввысь</a:t>
            </a:r>
          </a:p>
          <a:p>
            <a:r>
              <a:rPr lang="ru-RU" sz="2400" b="1" dirty="0"/>
              <a:t>Лишь вода дождей землю всю напоит</a:t>
            </a:r>
          </a:p>
          <a:p>
            <a:r>
              <a:rPr lang="ru-RU" sz="2400" b="1" dirty="0"/>
              <a:t> </a:t>
            </a:r>
          </a:p>
          <a:p>
            <a:r>
              <a:rPr lang="ru-RU" sz="2400" b="1" dirty="0"/>
              <a:t>А пока гостит осень на дворе</a:t>
            </a:r>
          </a:p>
          <a:p>
            <a:r>
              <a:rPr lang="ru-RU" sz="2400" b="1" dirty="0"/>
              <a:t>А пока зима вьюгою все воет</a:t>
            </a:r>
          </a:p>
          <a:p>
            <a:r>
              <a:rPr lang="ru-RU" sz="2400" b="1" dirty="0"/>
              <a:t>Спит и дышит жизнь у меня в руке</a:t>
            </a:r>
          </a:p>
          <a:p>
            <a:r>
              <a:rPr lang="ru-RU" sz="2400" b="1" dirty="0"/>
              <a:t>Будущий побег и могучий корень</a:t>
            </a:r>
          </a:p>
          <a:p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365104"/>
            <a:ext cx="2143125" cy="2143125"/>
          </a:xfrm>
          <a:prstGeom prst="rect">
            <a:avLst/>
          </a:prstGeom>
        </p:spPr>
      </p:pic>
      <p:pic>
        <p:nvPicPr>
          <p:cNvPr id="7" name="Рисунок 6" descr="pdsolnu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9"/>
            <a:ext cx="2592288" cy="3024336"/>
          </a:xfrm>
          <a:prstGeom prst="rect">
            <a:avLst/>
          </a:prstGeom>
        </p:spPr>
      </p:pic>
      <p:pic>
        <p:nvPicPr>
          <p:cNvPr id="8" name="Рисунок 7" descr="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429000"/>
            <a:ext cx="3024336" cy="322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531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 мире интересного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Люди давно обратили внимание на семена. Тысячи лет назад первобытный человек перепробовал зерна разных растений и самые вкусные отобрал для еды. </a:t>
            </a:r>
          </a:p>
        </p:txBody>
      </p:sp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2348880"/>
            <a:ext cx="3888433" cy="2268645"/>
          </a:xfrm>
          <a:prstGeom prst="rect">
            <a:avLst/>
          </a:prstGeom>
        </p:spPr>
      </p:pic>
      <p:pic>
        <p:nvPicPr>
          <p:cNvPr id="5" name="Рисунок 4" descr="Масло-подсолнечное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16832"/>
            <a:ext cx="3024336" cy="3024336"/>
          </a:xfrm>
          <a:prstGeom prst="rect">
            <a:avLst/>
          </a:prstGeom>
        </p:spPr>
      </p:pic>
      <p:pic>
        <p:nvPicPr>
          <p:cNvPr id="6" name="Рисунок 5" descr="1375958483_mate-_-kakao-tseremoniy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81128"/>
            <a:ext cx="3096344" cy="2064667"/>
          </a:xfrm>
          <a:prstGeom prst="rect">
            <a:avLst/>
          </a:prstGeom>
        </p:spPr>
      </p:pic>
      <p:pic>
        <p:nvPicPr>
          <p:cNvPr id="7" name="Рисунок 6" descr="kachestvo-kru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93096"/>
            <a:ext cx="4416152" cy="228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585" y="260648"/>
            <a:ext cx="8338887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56712b162e0dd888e2d6ce59795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134737" cy="4211321"/>
          </a:xfrm>
          <a:prstGeom prst="rect">
            <a:avLst/>
          </a:prstGeom>
        </p:spPr>
      </p:pic>
      <p:pic>
        <p:nvPicPr>
          <p:cNvPr id="3" name="Рисунок 2" descr="2087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3261742" cy="3261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0506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такое карат?  5 карат весят 1 грамм. А пошло это от семени рожкового дерева. Греки называли их  « </a:t>
            </a:r>
            <a:r>
              <a:rPr lang="ru-RU" sz="2400" b="1" u="sng" dirty="0" err="1"/>
              <a:t>кератион</a:t>
            </a:r>
            <a:r>
              <a:rPr lang="ru-RU" sz="2400" b="1" u="sng" dirty="0"/>
              <a:t>». </a:t>
            </a:r>
            <a:r>
              <a:rPr lang="ru-RU" sz="2400" b="1" dirty="0"/>
              <a:t>Арабы переиначили в </a:t>
            </a:r>
            <a:r>
              <a:rPr lang="ru-RU" sz="2400" b="1" dirty="0" err="1"/>
              <a:t>карато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Вес одного сухого семени и есть 1 карат (0,2 гр.)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647"/>
            <a:ext cx="9144000" cy="64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9a5623f1630bfb769ad3f9b7c05d93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128792" cy="45815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7624" y="404664"/>
            <a:ext cx="557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Строение семени двудольных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5429122"/>
            <a:ext cx="21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1.МИКРОПИЛЕ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6021288"/>
            <a:ext cx="14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2.РУБЧИК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544522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3.СЕМЯДОЛИ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54452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4.КОРЕШОК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95936" y="6021288"/>
            <a:ext cx="172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5.СТЕБЕЛЕК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16216" y="6021289"/>
            <a:ext cx="167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6.ПОЧЕЧКА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725145"/>
            <a:ext cx="29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СЕМЕННАЯ  КОЖУРА</a:t>
            </a:r>
            <a:endParaRPr lang="ru-RU" sz="2400" b="1" dirty="0"/>
          </a:p>
        </p:txBody>
      </p:sp>
      <p:sp>
        <p:nvSpPr>
          <p:cNvPr id="38" name="Стрелка углом 37"/>
          <p:cNvSpPr/>
          <p:nvPr/>
        </p:nvSpPr>
        <p:spPr>
          <a:xfrm>
            <a:off x="395536" y="378904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/>
      <p:bldP spid="31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px-3.08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68952" cy="690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319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Строение семян однодольных  и двудольных растений.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семян однодольных  и двудольных растений.</dc:title>
  <dc:creator>24294</dc:creator>
  <cp:lastModifiedBy>24294</cp:lastModifiedBy>
  <cp:revision>29</cp:revision>
  <dcterms:created xsi:type="dcterms:W3CDTF">2015-11-06T15:54:09Z</dcterms:created>
  <dcterms:modified xsi:type="dcterms:W3CDTF">2015-11-06T18:22:42Z</dcterms:modified>
</cp:coreProperties>
</file>