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61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addfun.ru/uploads/posts/2010-01/1264963346-fotopodborka-ponedelnika-163-foto_AddFun.ru_83.jpg" TargetMode="External"/><Relationship Id="rId13" Type="http://schemas.openxmlformats.org/officeDocument/2006/relationships/hyperlink" Target="http://www.tribune.by/wp-content/uploads/2012/06/%D1%81%D0%B5%D0%BC%D1%8C%D1%8F-%D1%81%D1%87%D0%B0%D1%81%D1%82%D1%8C%D0%B5-2.jpg" TargetMode="External"/><Relationship Id="rId3" Type="http://schemas.openxmlformats.org/officeDocument/2006/relationships/hyperlink" Target="http://img1.liveinternet.ru/images/foto/c/0/apps/3/624/3624209_565492.jpg" TargetMode="External"/><Relationship Id="rId7" Type="http://schemas.openxmlformats.org/officeDocument/2006/relationships/hyperlink" Target="http://im2-tub-ru.yandex.net/i?id=dd5489fce18f03ecccfd155a2cf1e27d-130-144&amp;n=21" TargetMode="External"/><Relationship Id="rId12" Type="http://schemas.openxmlformats.org/officeDocument/2006/relationships/hyperlink" Target="http://content.foto.mail.ru/mail/valentina_2007_8/_blogs/i-1413.jpg" TargetMode="External"/><Relationship Id="rId2" Type="http://schemas.openxmlformats.org/officeDocument/2006/relationships/hyperlink" Target="http://www.mytml.com/uploads/posts/2014-04/1397811873_xolerik-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amlib.ru/img/g/gera_g/pest4_03/pest4_03-1.jpg" TargetMode="External"/><Relationship Id="rId11" Type="http://schemas.openxmlformats.org/officeDocument/2006/relationships/hyperlink" Target="http://www.fitolimp.ru/upload/medialibrary/6d9/79468414_mamo.jpg" TargetMode="External"/><Relationship Id="rId5" Type="http://schemas.openxmlformats.org/officeDocument/2006/relationships/hyperlink" Target="http://fieryfaculty.clan.su/kljuchik.jpg" TargetMode="External"/><Relationship Id="rId10" Type="http://schemas.openxmlformats.org/officeDocument/2006/relationships/hyperlink" Target="http://s1.maminklub.lv/uploads/20130611135702-31968.jpg" TargetMode="External"/><Relationship Id="rId4" Type="http://schemas.openxmlformats.org/officeDocument/2006/relationships/hyperlink" Target="http://elitefon.ru/large/201211/25268.jpg" TargetMode="External"/><Relationship Id="rId9" Type="http://schemas.openxmlformats.org/officeDocument/2006/relationships/hyperlink" Target="http://www3.pravmir.ru/wp-content/uploads/2014/02/63447887_mother_telling_off_son.jpg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Родительское собрание </a:t>
            </a:r>
            <a:br>
              <a:rPr lang="ru-RU" sz="3600" dirty="0" smtClean="0"/>
            </a:br>
            <a:r>
              <a:rPr lang="ru-RU" sz="3600" dirty="0" smtClean="0"/>
              <a:t>«Ребёнок учиться тому, что видит у себя в дому.»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Любовь умиления</a:t>
            </a:r>
            <a:endParaRPr lang="ru-RU" dirty="0"/>
          </a:p>
        </p:txBody>
      </p:sp>
      <p:pic>
        <p:nvPicPr>
          <p:cNvPr id="4" name="Содержимое 3" descr="Малыши и зверёныши (25 фото) YoFun.ru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238250" y="1639094"/>
            <a:ext cx="666750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Любовь деспотичная</a:t>
            </a:r>
            <a:endParaRPr lang="ru-RU" dirty="0"/>
          </a:p>
        </p:txBody>
      </p:sp>
      <p:pic>
        <p:nvPicPr>
          <p:cNvPr id="4" name="Содержимое 3" descr="О домашней тирании Православие и мир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362200" y="2620169"/>
            <a:ext cx="44196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Любовь откупа</a:t>
            </a:r>
            <a:endParaRPr lang="ru-RU" dirty="0"/>
          </a:p>
        </p:txBody>
      </p:sp>
      <p:pic>
        <p:nvPicPr>
          <p:cNvPr id="4" name="Содержимое 3" descr="Какой сахар можно есть ребенку. Сладкие идеи для детского новогоднего праздника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667000" y="2372519"/>
            <a:ext cx="38100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Детей учит то, </a:t>
            </a:r>
            <a:br>
              <a:rPr lang="ru-RU" dirty="0" smtClean="0"/>
            </a:br>
            <a:r>
              <a:rPr lang="ru-RU" dirty="0" smtClean="0"/>
              <a:t>что их окружает…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Если ребёнка часто критикуют – он учится осуждать.</a:t>
            </a:r>
          </a:p>
          <a:p>
            <a:r>
              <a:rPr lang="ru-RU" dirty="0" smtClean="0"/>
              <a:t>Если ребёнку часто демонстрируют враждебность – он учится драться.</a:t>
            </a:r>
          </a:p>
          <a:p>
            <a:r>
              <a:rPr lang="ru-RU" dirty="0" smtClean="0"/>
              <a:t>Если ребёнка часто высмеивают – он учится быть робким.</a:t>
            </a:r>
          </a:p>
          <a:p>
            <a:r>
              <a:rPr lang="ru-RU" dirty="0" smtClean="0"/>
              <a:t>Если ребёнка часто позорят – он учится чувствовать себя виноватым.</a:t>
            </a:r>
          </a:p>
          <a:p>
            <a:r>
              <a:rPr lang="ru-RU" dirty="0" smtClean="0"/>
              <a:t>Если к ребёнку бывают снисходительны – он учится быть терпеливым.</a:t>
            </a:r>
          </a:p>
          <a:p>
            <a:r>
              <a:rPr lang="ru-RU" dirty="0" smtClean="0"/>
              <a:t>Если ребёнка часто подбадривают – он учится уверенности в себе.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Если ребёнка часто хвалят – он учится оценивать.</a:t>
            </a:r>
          </a:p>
          <a:p>
            <a:r>
              <a:rPr lang="ru-RU" dirty="0" smtClean="0"/>
              <a:t>Если с ребёнком обычно честны – он учится справедливости.</a:t>
            </a:r>
          </a:p>
          <a:p>
            <a:r>
              <a:rPr lang="ru-RU" dirty="0" smtClean="0"/>
              <a:t>Если ребёнок живёт с чувством безопасности – он учится верить.</a:t>
            </a:r>
          </a:p>
          <a:p>
            <a:r>
              <a:rPr lang="ru-RU" dirty="0" smtClean="0"/>
              <a:t>Если ребёнка часто одобряют – он учится хорошо к себе относиться.</a:t>
            </a:r>
          </a:p>
          <a:p>
            <a:r>
              <a:rPr lang="ru-RU" dirty="0" smtClean="0"/>
              <a:t>Если ребёнок живёт в атмосфере дружбы и чувствует себя нужным – он учится находить в этом мире любовь.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Подлинная любовь</a:t>
            </a:r>
            <a:endParaRPr lang="ru-RU" dirty="0"/>
          </a:p>
        </p:txBody>
      </p:sp>
      <p:pic>
        <p:nvPicPr>
          <p:cNvPr id="4" name="Содержимое 3" descr="Женские Советы - Кроха - форум для батьків, вагітність, календар вагітності, роди, виховання діток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192034" y="1600200"/>
            <a:ext cx="675993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Учить ребёнка видеть и понимать людей, пробуждать чуткость сердца к окружающему миру, ко всему, что создаёт человек, что служит человеку, и к самому человеку.</a:t>
            </a:r>
            <a:endParaRPr lang="ru-RU" dirty="0"/>
          </a:p>
        </p:txBody>
      </p:sp>
      <p:pic>
        <p:nvPicPr>
          <p:cNvPr id="4" name="Рисунок 3" descr="Обсуждения Страна моей души Группы Мой Мир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571876"/>
            <a:ext cx="357190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Помните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Ребёнок, что тесто, как замесил, так и выросло.</a:t>
            </a:r>
          </a:p>
          <a:p>
            <a:r>
              <a:rPr lang="ru-RU" dirty="0" smtClean="0"/>
              <a:t>Пороки ребёнка не рождаются, а воспитываются.</a:t>
            </a:r>
          </a:p>
          <a:p>
            <a:r>
              <a:rPr lang="ru-RU" dirty="0" smtClean="0"/>
              <a:t>Верная указка не кулак, а ласка.</a:t>
            </a:r>
          </a:p>
          <a:p>
            <a:r>
              <a:rPr lang="ru-RU" dirty="0" smtClean="0"/>
              <a:t>Засиженное яйцо всегда болтун, занянченный сын всегда шатун.</a:t>
            </a:r>
          </a:p>
          <a:p>
            <a:r>
              <a:rPr lang="ru-RU" dirty="0" smtClean="0"/>
              <a:t>Хорошему надо учиться года, а плохому и часа хватит.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семейной жизни вам желаем счастья!</a:t>
            </a:r>
          </a:p>
          <a:p>
            <a:pPr>
              <a:buNone/>
            </a:pPr>
            <a:r>
              <a:rPr lang="ru-RU" dirty="0" smtClean="0"/>
              <a:t>Пусть ваши дети крепко любят вас!</a:t>
            </a:r>
          </a:p>
          <a:p>
            <a:pPr>
              <a:buNone/>
            </a:pPr>
            <a:r>
              <a:rPr lang="ru-RU" dirty="0" smtClean="0"/>
              <a:t>Пусть стороной вас обойдут ненастья,</a:t>
            </a:r>
          </a:p>
          <a:p>
            <a:pPr>
              <a:buNone/>
            </a:pPr>
            <a:r>
              <a:rPr lang="ru-RU" dirty="0" smtClean="0"/>
              <a:t>И солнечным пусть будет каждый час!</a:t>
            </a:r>
          </a:p>
          <a:p>
            <a:pPr>
              <a:buNone/>
            </a:pPr>
            <a:r>
              <a:rPr lang="ru-RU" dirty="0" smtClean="0"/>
              <a:t>Всем нам счастья, мира и добра!</a:t>
            </a:r>
          </a:p>
          <a:p>
            <a:pPr>
              <a:buNone/>
            </a:pPr>
            <a:r>
              <a:rPr lang="ru-RU" dirty="0" smtClean="0"/>
              <a:t>Пусть радость царит в ваших семьях всегда!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Выходные всей семьей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143931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Покинут счастьем будет тот,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Кого ребёнком плохо воспитали,</a:t>
            </a:r>
          </a:p>
          <a:p>
            <a:pPr>
              <a:buNone/>
            </a:pPr>
            <a:r>
              <a:rPr lang="ru-RU" dirty="0" smtClean="0"/>
              <a:t>Побег зелёный выпрямить легко,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Сухую ветвь один огонь исправит.</a:t>
            </a:r>
            <a:endParaRPr lang="ru-RU" dirty="0"/>
          </a:p>
        </p:txBody>
      </p:sp>
      <p:pic>
        <p:nvPicPr>
          <p:cNvPr id="4" name="Рисунок 3" descr="Воспитание ребенка холерика - Все по ключевому с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142984"/>
            <a:ext cx="192882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зеленая ветка wallpapers 36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571744"/>
            <a:ext cx="2071702" cy="18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трава, ветка, Макро, сухая, осень обои на рабочий стол и картинки 5755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4857760"/>
            <a:ext cx="214314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u="sng" dirty="0" smtClean="0">
                <a:hlinkClick r:id="rId2"/>
              </a:rPr>
              <a:t>http://www.mytml.com/uploads/posts/2014-04/1397811873_xolerik-4.jpg</a:t>
            </a:r>
            <a:endParaRPr lang="ru-RU" u="sng" dirty="0" smtClean="0"/>
          </a:p>
          <a:p>
            <a:r>
              <a:rPr lang="ru-RU" u="sng" dirty="0" smtClean="0">
                <a:hlinkClick r:id="rId3"/>
              </a:rPr>
              <a:t>http://img1.liveinternet.ru/images/foto/c/0/apps/3/624/3624209_565492.jpg</a:t>
            </a:r>
            <a:endParaRPr lang="ru-RU" u="sng" dirty="0" smtClean="0"/>
          </a:p>
          <a:p>
            <a:r>
              <a:rPr lang="ru-RU" u="sng" dirty="0" smtClean="0">
                <a:hlinkClick r:id="rId4"/>
              </a:rPr>
              <a:t>http://elitefon.ru/large/201211/25268.jpg</a:t>
            </a:r>
            <a:endParaRPr lang="ru-RU" u="sng" dirty="0" smtClean="0"/>
          </a:p>
          <a:p>
            <a:r>
              <a:rPr lang="ru-RU" u="sng" dirty="0" smtClean="0">
                <a:hlinkClick r:id="rId5"/>
              </a:rPr>
              <a:t>http://fieryfaculty.clan.su/kljuchik.jpg</a:t>
            </a:r>
            <a:endParaRPr lang="ru-RU" u="sng" dirty="0" smtClean="0"/>
          </a:p>
          <a:p>
            <a:r>
              <a:rPr lang="ru-RU" u="sng" dirty="0" smtClean="0">
                <a:hlinkClick r:id="rId6"/>
              </a:rPr>
              <a:t>http://samlib.ru/img/g/gera_g/pest4_03/pest4_03-1.jpg</a:t>
            </a:r>
            <a:endParaRPr lang="ru-RU" u="sng" dirty="0" smtClean="0"/>
          </a:p>
          <a:p>
            <a:r>
              <a:rPr lang="ru-RU" u="sng" dirty="0" smtClean="0">
                <a:hlinkClick r:id="rId7"/>
              </a:rPr>
              <a:t>http://im2-tub-ru.yandex.net/i?id=dd5489fce18f03ecccfd155a2cf1e27d-130-144&amp;n=21</a:t>
            </a:r>
            <a:endParaRPr lang="ru-RU" u="sng" dirty="0" smtClean="0"/>
          </a:p>
          <a:p>
            <a:r>
              <a:rPr lang="ru-RU" u="sng" dirty="0" smtClean="0">
                <a:hlinkClick r:id="rId8"/>
              </a:rPr>
              <a:t>http://addfun.ru/uploads/posts/2010-01/1264963346-fotopodborka-ponedelnika-163-foto_AddFun.ru_83.jpg</a:t>
            </a:r>
            <a:endParaRPr lang="ru-RU" u="sng" dirty="0" smtClean="0"/>
          </a:p>
          <a:p>
            <a:r>
              <a:rPr lang="ru-RU" u="sng" dirty="0" smtClean="0">
                <a:hlinkClick r:id="rId9"/>
              </a:rPr>
              <a:t>http://www3.pravmir.ru/wp-content/uploads/2014/02/63447887_mother_telling_off_son.jpg</a:t>
            </a:r>
            <a:endParaRPr lang="ru-RU" u="sng" dirty="0" smtClean="0"/>
          </a:p>
          <a:p>
            <a:r>
              <a:rPr lang="ru-RU" u="sng" dirty="0" smtClean="0">
                <a:hlinkClick r:id="rId10"/>
              </a:rPr>
              <a:t>http://s1.maminklub.lv/uploads/20130611135702-31968.jpg</a:t>
            </a:r>
            <a:endParaRPr lang="ru-RU" u="sng" dirty="0" smtClean="0"/>
          </a:p>
          <a:p>
            <a:r>
              <a:rPr lang="ru-RU" u="sng" dirty="0" smtClean="0">
                <a:hlinkClick r:id="rId11"/>
              </a:rPr>
              <a:t>http://www.fitolimp.ru/upload/medialibrary/6d9/79468414_mamo.jpg</a:t>
            </a:r>
            <a:endParaRPr lang="ru-RU" u="sng" dirty="0" smtClean="0"/>
          </a:p>
          <a:p>
            <a:r>
              <a:rPr lang="ru-RU" u="sng" dirty="0" smtClean="0">
                <a:hlinkClick r:id="rId12"/>
              </a:rPr>
              <a:t>http://content.foto.mail.ru/mail/valentina_2007_8/_blogs/i-1413.jpg</a:t>
            </a:r>
            <a:endParaRPr lang="ru-RU" u="sng" dirty="0" smtClean="0"/>
          </a:p>
          <a:p>
            <a:r>
              <a:rPr lang="ru-RU" u="sng" dirty="0" smtClean="0">
                <a:hlinkClick r:id="rId13"/>
              </a:rPr>
              <a:t>http://www.tribune.by/wp-content/uploads/2012/06/%D1%81%D0%B5%D0%BC%D1%8C%D1%8F-%D1%81%D1%87%D0%B0%D1%81%D1%82%D1%8C%D0%B5-2.jpg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3000" dirty="0" smtClean="0"/>
              <a:t>Родительские собрания в начальной школе: Часть </a:t>
            </a:r>
            <a:r>
              <a:rPr lang="de-DE" sz="3000" dirty="0" smtClean="0"/>
              <a:t>I</a:t>
            </a:r>
            <a:r>
              <a:rPr lang="ru-RU" sz="3000" dirty="0" smtClean="0"/>
              <a:t>, </a:t>
            </a:r>
            <a:r>
              <a:rPr lang="de-DE" sz="3000" dirty="0" smtClean="0"/>
              <a:t>II</a:t>
            </a:r>
            <a:r>
              <a:rPr lang="ru-RU" sz="3000" dirty="0" smtClean="0"/>
              <a:t> /сост. Н.А. Горбунова. – Волгоград: Учитель – АСТ, 2003.  </a:t>
            </a:r>
          </a:p>
          <a:p>
            <a:r>
              <a:rPr lang="ru-RU" sz="3000" dirty="0" smtClean="0"/>
              <a:t> </a:t>
            </a:r>
          </a:p>
          <a:p>
            <a:pPr lvl="0"/>
            <a:r>
              <a:rPr lang="ru-RU" sz="3000" dirty="0" err="1" smtClean="0"/>
              <a:t>Кавашкина</a:t>
            </a:r>
            <a:r>
              <a:rPr lang="ru-RU" sz="3000" dirty="0" smtClean="0"/>
              <a:t> О.Д. Влияние престижных установок родителей на развитие личности ребёнка. /Начальная школа.</a:t>
            </a:r>
          </a:p>
          <a:p>
            <a:r>
              <a:rPr lang="ru-RU" sz="3000" dirty="0" smtClean="0"/>
              <a:t> </a:t>
            </a:r>
          </a:p>
          <a:p>
            <a:pPr lvl="0"/>
            <a:r>
              <a:rPr lang="ru-RU" sz="3000" dirty="0" smtClean="0"/>
              <a:t>Миллер В.С. Как по-настоящему любить ребёнка. /Классный руководитель.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Тест «Какие мы родители»</a:t>
            </a:r>
            <a:br>
              <a:rPr lang="ru-RU" dirty="0" smtClean="0"/>
            </a:br>
            <a:r>
              <a:rPr lang="ru-RU" sz="2000" dirty="0" smtClean="0"/>
              <a:t>(да, иногда, нет)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Следите ли вы за статьями в журналах, программами по телевидению и радио на тему воспитания? Читаете ли время от времени книги на эту тему?</a:t>
            </a:r>
          </a:p>
          <a:p>
            <a:r>
              <a:rPr lang="ru-RU" dirty="0" smtClean="0"/>
              <a:t>Единодушны ли вы с вашим супругом в воспитании детей?</a:t>
            </a:r>
          </a:p>
          <a:p>
            <a:r>
              <a:rPr lang="ru-RU" dirty="0" smtClean="0"/>
              <a:t>Если ребёнок предлагает вам свою помощь, примите ли вы её, даже если при этом дело может задержаться, а то и вовсе остановиться?</a:t>
            </a:r>
          </a:p>
          <a:p>
            <a:r>
              <a:rPr lang="ru-RU" dirty="0" smtClean="0"/>
              <a:t>Ваш ребёнок совершил проступок. Задумаетесь ли вы в таком случае, не является ли его поведение результатом вашего воспитания?</a:t>
            </a:r>
          </a:p>
          <a:p>
            <a:r>
              <a:rPr lang="ru-RU" dirty="0" smtClean="0"/>
              <a:t>Используете ли вы форму запрета или приказа только тогда, когда это действительно необходимо?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Считаете ли вы, что последовательность есть один из основных педагогических принципов?</a:t>
            </a:r>
          </a:p>
          <a:p>
            <a:r>
              <a:rPr lang="ru-RU" dirty="0" smtClean="0"/>
              <a:t>Сознаёте ли вы, что среда, окружающая ребёнка , оказывает на него существенное влияние.</a:t>
            </a:r>
          </a:p>
          <a:p>
            <a:r>
              <a:rPr lang="ru-RU" dirty="0" smtClean="0"/>
              <a:t>Признаёте ли вы, что спорт и физкультура имеют большое значение для гармоничного развития ребёнка?</a:t>
            </a:r>
          </a:p>
          <a:p>
            <a:r>
              <a:rPr lang="ru-RU" dirty="0" smtClean="0"/>
              <a:t>Сумеете ли вы не приказать, а попросить о чём-либо своего ребёнка?</a:t>
            </a:r>
          </a:p>
          <a:p>
            <a:r>
              <a:rPr lang="ru-RU" dirty="0" smtClean="0"/>
              <a:t>Неприятно ли вам «отделываться» от ребёнка фразой типа «У меня нет времени» или «Подожди, пока я закончу работу»?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 к тесту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Да – 2 балла</a:t>
            </a:r>
          </a:p>
          <a:p>
            <a:pPr>
              <a:buNone/>
            </a:pPr>
            <a:r>
              <a:rPr lang="ru-RU" dirty="0" smtClean="0"/>
              <a:t>Иногда – 0 баллов</a:t>
            </a:r>
          </a:p>
          <a:p>
            <a:pPr>
              <a:buNone/>
            </a:pPr>
            <a:r>
              <a:rPr lang="ru-RU" dirty="0" smtClean="0"/>
              <a:t>Нет – 0 баллов</a:t>
            </a:r>
          </a:p>
        </p:txBody>
      </p:sp>
      <p:pic>
        <p:nvPicPr>
          <p:cNvPr id="4" name="Рисунок 3" descr="Hidden administrator 2 1 ключ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500174"/>
            <a:ext cx="428628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u="sng" dirty="0" smtClean="0"/>
              <a:t>Менее 6 баллов</a:t>
            </a:r>
            <a:r>
              <a:rPr lang="ru-RU" sz="2400" dirty="0" smtClean="0"/>
              <a:t>.</a:t>
            </a:r>
            <a:endParaRPr lang="ru-RU" sz="2400" u="sng" dirty="0" smtClean="0"/>
          </a:p>
          <a:p>
            <a:pPr>
              <a:buNone/>
            </a:pPr>
            <a:r>
              <a:rPr lang="ru-RU" sz="2400" dirty="0" smtClean="0"/>
              <a:t>О настоящем воспитании вы имеете довольно смутное представление И хотя говорят, что начинать никогда не поздно, советуем вам не уповать на эту поговорку и, не мешкая заняться повышением своего образования в этой области.</a:t>
            </a:r>
          </a:p>
          <a:p>
            <a:pPr>
              <a:buNone/>
            </a:pPr>
            <a:r>
              <a:rPr lang="ru-RU" sz="2400" u="sng" dirty="0" smtClean="0"/>
              <a:t>От 7 до 14 баллов. </a:t>
            </a:r>
          </a:p>
          <a:p>
            <a:pPr>
              <a:buNone/>
            </a:pPr>
            <a:r>
              <a:rPr lang="ru-RU" sz="2400" dirty="0" smtClean="0"/>
              <a:t>Вы не делаете крупных ошибок в воспитании, но всё же кое в чём над собой и своими итогами в этой области вам следовало бы задуматься.</a:t>
            </a:r>
          </a:p>
          <a:p>
            <a:pPr>
              <a:buNone/>
            </a:pPr>
            <a:r>
              <a:rPr lang="ru-RU" sz="2400" u="sng" dirty="0" smtClean="0"/>
              <a:t>Более 15 баллов.</a:t>
            </a:r>
          </a:p>
          <a:p>
            <a:pPr>
              <a:buNone/>
            </a:pPr>
            <a:r>
              <a:rPr lang="ru-RU" sz="2400" dirty="0" smtClean="0"/>
              <a:t>Вы вполне справляетесь со своими родительскими обязанностями. И тем не менее не удастся ли ещё что-то немного улучшить?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В.А. Сухомлинский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«Там, где нет мудрости </a:t>
            </a:r>
          </a:p>
          <a:p>
            <a:pPr>
              <a:buNone/>
            </a:pPr>
            <a:r>
              <a:rPr lang="ru-RU" dirty="0" smtClean="0"/>
              <a:t>родительского воспитания, </a:t>
            </a:r>
          </a:p>
          <a:p>
            <a:pPr>
              <a:buNone/>
            </a:pPr>
            <a:r>
              <a:rPr lang="ru-RU" dirty="0" smtClean="0"/>
              <a:t>любовь матери и отца</a:t>
            </a:r>
          </a:p>
          <a:p>
            <a:pPr>
              <a:buNone/>
            </a:pPr>
            <a:r>
              <a:rPr lang="ru-RU" dirty="0" smtClean="0"/>
              <a:t> к детям уродует их»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Рисунок 4" descr="Греев Гера. истинно арийский Попаданец, книга 4 - глава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643050"/>
            <a:ext cx="350046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В. А. Сухомлинский</a:t>
            </a:r>
            <a:endParaRPr lang="ru-RU" dirty="0"/>
          </a:p>
        </p:txBody>
      </p:sp>
      <p:pic>
        <p:nvPicPr>
          <p:cNvPr id="4" name="Содержимое 3" descr="Воспитание детей Ислам - форум Исламский. Для мусульман и интересующихся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928802"/>
            <a:ext cx="600079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Разновидности </a:t>
            </a:r>
            <a:br>
              <a:rPr lang="ru-RU" dirty="0" smtClean="0"/>
            </a:br>
            <a:r>
              <a:rPr lang="ru-RU" dirty="0" smtClean="0"/>
              <a:t>«уродливой» любви.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Любовь умиления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Любовь деспотичная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Любовь откупа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День Победы_06">
  <a:themeElements>
    <a:clrScheme name="День Победы_06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День Победы_06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День Победы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ramka_06</Template>
  <TotalTime>286</TotalTime>
  <Words>666</Words>
  <Application>Microsoft Office PowerPoint</Application>
  <PresentationFormat>Экран (4:3)</PresentationFormat>
  <Paragraphs>89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День Победы_06</vt:lpstr>
      <vt:lpstr>Родительское собрание  «Ребёнок учиться тому, что видит у себя в дому.»</vt:lpstr>
      <vt:lpstr>Презентация PowerPoint</vt:lpstr>
      <vt:lpstr>       Тест «Какие мы родители» (да, иногда, нет)</vt:lpstr>
      <vt:lpstr>Презентация PowerPoint</vt:lpstr>
      <vt:lpstr>Ключ к тесту</vt:lpstr>
      <vt:lpstr>Презентация PowerPoint</vt:lpstr>
      <vt:lpstr>В.А. Сухомлинский</vt:lpstr>
      <vt:lpstr>В. А. Сухомлинский</vt:lpstr>
      <vt:lpstr>Разновидности  «уродливой» любви.</vt:lpstr>
      <vt:lpstr>Любовь умиления</vt:lpstr>
      <vt:lpstr>Любовь деспотичная</vt:lpstr>
      <vt:lpstr>Любовь откупа</vt:lpstr>
      <vt:lpstr>Детей учит то,  что их окружает…</vt:lpstr>
      <vt:lpstr>Презентация PowerPoint</vt:lpstr>
      <vt:lpstr>Подлинная любовь</vt:lpstr>
      <vt:lpstr>Презентация PowerPoint</vt:lpstr>
      <vt:lpstr>Помните</vt:lpstr>
      <vt:lpstr>Презентация PowerPoint</vt:lpstr>
      <vt:lpstr>Презентация PowerPoint</vt:lpstr>
      <vt:lpstr>Ресурсы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Ребёнок учиться тому, что видит у себя в дому.</dc:title>
  <dc:creator>Лена</dc:creator>
  <cp:lastModifiedBy>Rossinskaja_L_M</cp:lastModifiedBy>
  <cp:revision>29</cp:revision>
  <dcterms:created xsi:type="dcterms:W3CDTF">2015-03-18T17:18:55Z</dcterms:created>
  <dcterms:modified xsi:type="dcterms:W3CDTF">2015-11-12T13:06:18Z</dcterms:modified>
</cp:coreProperties>
</file>