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FB194F-C4FD-4240-9777-3CE212948CAD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A9C24B-447F-415F-A95F-A7498091FF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io.ru/che05.html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6a56ce1e54ed64419dea46fa0748254_8d03f5918804566b58276347b8fe47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68952" cy="6264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3" y="836712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СКЕЛЕТ ЧЕЛОВЕКА</a:t>
            </a:r>
            <a:endParaRPr lang="ru-RU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4"/>
            <a:ext cx="30243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Презентация выполнена учителем биологии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МБОУ СОШ № 85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Глущенко Татьяной Николаевной.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pi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5"/>
            <a:ext cx="8208912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Строение скелета позвоночника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3_boso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08912" cy="5112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3326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Строение грудной клетки</a:t>
            </a:r>
            <a:endParaRPr lang="ru-RU" sz="32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troenie-plechevogo-sust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52736"/>
            <a:ext cx="6984776" cy="5139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742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СТРОЕНИЕ ПЛЕЧЕВОГО ПОЯСА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_pelvi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352928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48680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ТАЗОВЫЙ ПОЯС</a:t>
            </a:r>
            <a:endParaRPr lang="ru-RU" sz="32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5184576" cy="6048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836712"/>
            <a:ext cx="36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СКЕЛЕТ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СВОБОДНОЙ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НИЖНЕЙ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КОНЕЧНОСТИ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ef2eb666cd9a48b283de598663a55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680520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836712"/>
            <a:ext cx="38467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СКЕЛЕТ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СВОБОДНОЙ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ВЕРХНЕЙ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КОНЕЧНОСТИ</a:t>
            </a:r>
            <a:endParaRPr lang="ru-RU" sz="32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70202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04664"/>
            <a:ext cx="5976664" cy="5906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484784"/>
            <a:ext cx="2455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СКЕЛЕТ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ГОЛОВЫ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ЧЕРЕП</a:t>
            </a:r>
            <a:endParaRPr lang="ru-RU" sz="32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vol_skele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04664"/>
            <a:ext cx="5334522" cy="5832648"/>
          </a:xfrm>
          <a:prstGeom prst="rect">
            <a:avLst/>
          </a:prstGeom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23528" y="1247137"/>
            <a:ext cx="295232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Онтогенез: на самой ранней стадии развития зародыша остов – плотная соединительная ткань, затем у зародыша появляется хорда, а в дальнейшем начинают формироваться вначале хрящевой, а позже костный позвоночный столб и череп, а затем конечности.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lechevoy-sustav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136904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9269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ПОВРЕЖДЕНИЯ СКЕЛЕТА, ВЫВИХ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otkritii-perelom-golenoe465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36904" cy="4659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ПЕРЕЛОМЫ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71801" y="5445225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ОТКРЫТЫЙ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54452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ЗАКРЫТЫЙ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476673"/>
            <a:ext cx="8352928" cy="459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Опорно-двигательная система состоит из скелета и </a:t>
            </a:r>
            <a:r>
              <a:rPr lang="ru-RU" sz="2400" b="1" dirty="0" smtClean="0">
                <a:hlinkClick r:id="rId2"/>
              </a:rPr>
              <a:t>мышц</a:t>
            </a:r>
            <a:r>
              <a:rPr lang="ru-RU" sz="2400" b="1" dirty="0" smtClean="0"/>
              <a:t>. Она позволяет человеку совершать различные движения, а также защищает внутренние органы от повреждения. Скелет определяет форму тела, к нему прикрепляются мышцы. В организме человека насчитывается более 220 костей, образующих скелет головы, туловища, верхних и нижних конечностей и их поясов. У мужчин масса костей скелета составляет 18 % от массы тела, а у женщин – 16 %.</a:t>
            </a:r>
            <a:endParaRPr lang="ru-RU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perelo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8784976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404664"/>
          <a:ext cx="8208912" cy="5184576"/>
        </p:xfrm>
        <a:graphic>
          <a:graphicData uri="http://schemas.openxmlformats.org/drawingml/2006/table">
            <a:tbl>
              <a:tblPr/>
              <a:tblGrid>
                <a:gridCol w="4702192"/>
                <a:gridCol w="3506720"/>
              </a:tblGrid>
              <a:tr h="5184576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Скелет - совокупность твёрдых образований, составляющих опору, остов тела человека. Является опорно-двигательной системой человека. Скелет состоит из костей черепа, позвоночника и грудной клетки (осевой скелет), а также костей верхних конечностей и костей нижних конечностей (добавочный скелет)</a:t>
                      </a:r>
                    </a:p>
                  </a:txBody>
                  <a:tcPr marL="90311" marR="90311" marT="45156" marB="451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hi-intel.ru/403/img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724276" cy="4572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75656" y="836712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Функции скелета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 smtClean="0"/>
              <a:t>Механические функции</a:t>
            </a:r>
            <a:r>
              <a:rPr lang="ru-RU" sz="2800" dirty="0" smtClean="0"/>
              <a:t>: опорная, защитная, двигательная, формообразующая, </a:t>
            </a:r>
            <a:r>
              <a:rPr lang="ru-RU" sz="2800" dirty="0" err="1" smtClean="0"/>
              <a:t>антигравитационная</a:t>
            </a:r>
            <a:r>
              <a:rPr lang="ru-RU" sz="2800" dirty="0" smtClean="0"/>
              <a:t>; </a:t>
            </a:r>
            <a:r>
              <a:rPr lang="ru-RU" sz="2800" u="sng" dirty="0" smtClean="0"/>
              <a:t>Биологические</a:t>
            </a:r>
            <a:r>
              <a:rPr lang="ru-RU" sz="2800" dirty="0" smtClean="0"/>
              <a:t>: участник минерального обмена и арена его свершения, участник общего обмена веществ, гомеостатическая функция, </a:t>
            </a:r>
            <a:r>
              <a:rPr lang="ru-RU" sz="2800" dirty="0" err="1" smtClean="0"/>
              <a:t>крометворная</a:t>
            </a:r>
            <a:r>
              <a:rPr lang="ru-RU" sz="2800" dirty="0" smtClean="0"/>
              <a:t>, иммунологическая, энергетическая.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-6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50658"/>
            <a:ext cx="8352928" cy="6174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Komponenty-dlinnoj-kosti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264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iles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oedinenie-kost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68952" cy="62646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</TotalTime>
  <Words>233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24294</dc:creator>
  <cp:lastModifiedBy>24294</cp:lastModifiedBy>
  <cp:revision>29</cp:revision>
  <dcterms:created xsi:type="dcterms:W3CDTF">2015-11-07T20:01:50Z</dcterms:created>
  <dcterms:modified xsi:type="dcterms:W3CDTF">2015-11-08T04:29:14Z</dcterms:modified>
</cp:coreProperties>
</file>