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5klass.net/datas/matematika/Delenie-s-ostatkom/0019-019-Refleks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6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209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0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manymebel.ru/images/cms/data/golyboi_vagon/stellazh-navesnoy-svetof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05"/>
            <a:ext cx="9143999" cy="687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900igr.net/datas/fizika/Urok-Elektricheskij-tok/0017-017-Na-uroke-bylo-neinteres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80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5klass.net/datas/matematika/Srednee-arifmeticheskoe/0016-016-Refleks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04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5klass.net/datas/russkij-jazyk/Roditelnyj-padezh-suschestvitelnykh/0009-009-Refleks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44624"/>
            <a:ext cx="90845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04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rudocs.exdat.com/pars_docs/tw_refs/153/152682/152682_html_423035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" y="332656"/>
            <a:ext cx="9070601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27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o.nios.ru/foto/Articles/032/1064_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5433"/>
            <a:ext cx="8208912" cy="656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18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http://images.myshared.ru/45624/slide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77" y="197006"/>
            <a:ext cx="8533795" cy="640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09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20" name="Picture 4" descr="http://wiki.pskovedu.ru/images/4/49/%D0%A0%D0%B5%D1%84%D0%BB%D0%B5%D0%BA%D1%81%D0%B8%D1%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3" y="44624"/>
            <a:ext cx="9084498" cy="681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89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images.myshared.ru/107591/slide_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684291" cy="643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134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1</cp:revision>
  <dcterms:created xsi:type="dcterms:W3CDTF">2013-11-27T10:53:25Z</dcterms:created>
  <dcterms:modified xsi:type="dcterms:W3CDTF">2013-11-27T11:03:42Z</dcterms:modified>
</cp:coreProperties>
</file>