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F774-69D5-40D3-861E-56CDDA15110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58209-B1D9-4C87-9E6E-8B17DF1522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8209-B1D9-4C87-9E6E-8B17DF15223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81555-6933-40C0-A432-591B3FCABB3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245D9-5041-4487-BB57-3B06F3CED91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53144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Воспитание в семье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everdv.ru/files/9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980728"/>
            <a:ext cx="9685076" cy="6456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344816" cy="3046988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Семья – это первый и основной социальный институт, в который попадает человек. Все, что заложено семейными взаимоотношениями, предопределяет отношения с другими людьми, с окружающим социумом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010708"/>
            <a:ext cx="8352928" cy="52937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Анкета «Моя семья»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Меня почти во всем поддерживают.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нас в семье бывают разногласия, даже ссоры.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Мне бывает трудно дома.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 мне предъявляют слишком высокие требования в учебе.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Меня во многом ограничивают.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 всегда считаются с тем, чтобы мне хотелось иметь.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Мне всегда дают карманные деньги.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нас дома бывают мои друзья.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хочу иметь больше самостоятельности.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заняты только собой.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Варианты ответов: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 всегда;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32657"/>
            <a:ext cx="2212848" cy="720080"/>
          </a:xfrm>
        </p:spPr>
        <p:txBody>
          <a:bodyPr/>
          <a:lstStyle/>
          <a:p>
            <a:r>
              <a:rPr lang="ru-RU" dirty="0" smtClean="0"/>
              <a:t>1.Контакт </a:t>
            </a:r>
            <a:r>
              <a:rPr lang="ru-RU" dirty="0" smtClean="0"/>
              <a:t>глаз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64704"/>
            <a:ext cx="2209800" cy="5328592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2000" dirty="0" smtClean="0"/>
              <a:t>Если потребность в </a:t>
            </a:r>
            <a:r>
              <a:rPr lang="ru-RU" sz="2000" dirty="0" smtClean="0"/>
              <a:t>контакте глаз удовлетворены, то ребенок обаятелен, он не отворачивает голову сторону при контакте с людьми, с такими детьми хочется общаться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pic>
        <p:nvPicPr>
          <p:cNvPr id="65538" name="Picture 2" descr="http://www.charla.ru/uploads/images/d/e/f/f/11/ebad8dae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759" r="1075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6673"/>
            <a:ext cx="2212848" cy="792088"/>
          </a:xfrm>
        </p:spPr>
        <p:txBody>
          <a:bodyPr/>
          <a:lstStyle/>
          <a:p>
            <a:r>
              <a:rPr lang="ru-RU" dirty="0" smtClean="0"/>
              <a:t>2.Физический </a:t>
            </a:r>
            <a:r>
              <a:rPr lang="ru-RU" dirty="0" err="1" smtClean="0"/>
              <a:t>котакт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484784"/>
            <a:ext cx="220980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американский хирург Роберт Мак сказал: </a:t>
            </a:r>
            <a:r>
              <a:rPr lang="ru-RU" sz="2000" b="1" dirty="0" smtClean="0"/>
              <a:t>“Для того, чтобы просто существовать, ребенку требуется четыре объятия в день, для нормального же развития - двенадцать”.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57346" name="Picture 2" descr="http://www.barterclub.lv/images/famil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243" r="9243"/>
          <a:stretch>
            <a:fillRect/>
          </a:stretch>
        </p:blipFill>
        <p:spPr bwMode="auto">
          <a:xfrm rot="420000">
            <a:off x="3426228" y="1247454"/>
            <a:ext cx="4617720" cy="3931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32657"/>
            <a:ext cx="2212848" cy="720080"/>
          </a:xfrm>
        </p:spPr>
        <p:txBody>
          <a:bodyPr/>
          <a:lstStyle/>
          <a:p>
            <a:r>
              <a:rPr lang="ru-RU" dirty="0" smtClean="0"/>
              <a:t>3. Пристальное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196752"/>
            <a:ext cx="2209800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  </a:t>
            </a:r>
            <a:r>
              <a:rPr lang="ru-RU" sz="2000" dirty="0" smtClean="0"/>
              <a:t>Пристальное внимание требует времени и проявляется в том, что вы готовы выслушать ребенка наедине, столько времени, сколько необходимо вашему ребенку.</a:t>
            </a:r>
          </a:p>
          <a:p>
            <a:endParaRPr lang="ru-RU" sz="2000" dirty="0"/>
          </a:p>
        </p:txBody>
      </p:sp>
      <p:pic>
        <p:nvPicPr>
          <p:cNvPr id="66562" name="Picture 2" descr="http://www.photoshopessentials.com/images/tips-tricks/transform-handles/fit-on-scree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784" r="778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ru-RU" b="1" dirty="0" smtClean="0"/>
              <a:t>1 закон:</a:t>
            </a:r>
            <a:r>
              <a:rPr lang="ru-RU" dirty="0" smtClean="0"/>
              <a:t> Закон единства требований отца и матери, предъявляемых ребёнку.</a:t>
            </a:r>
            <a:br>
              <a:rPr lang="ru-RU" dirty="0" smtClean="0"/>
            </a:br>
            <a:r>
              <a:rPr lang="ru-RU" b="1" dirty="0" smtClean="0"/>
              <a:t>2 закон:</a:t>
            </a:r>
            <a:r>
              <a:rPr lang="ru-RU" dirty="0" smtClean="0"/>
              <a:t> Закон значимости похвалы для ребёнка.</a:t>
            </a:r>
            <a:br>
              <a:rPr lang="ru-RU" dirty="0" smtClean="0"/>
            </a:br>
            <a:r>
              <a:rPr lang="ru-RU" b="1" dirty="0" smtClean="0"/>
              <a:t>3 закон:</a:t>
            </a:r>
            <a:r>
              <a:rPr lang="ru-RU" dirty="0" smtClean="0"/>
              <a:t> Закон трудового участия каждого члена семьи в жизни всей семьи.</a:t>
            </a:r>
            <a:br>
              <a:rPr lang="ru-RU" dirty="0" smtClean="0"/>
            </a:br>
            <a:r>
              <a:rPr lang="ru-RU" b="1" dirty="0" smtClean="0"/>
              <a:t>4 закон:</a:t>
            </a:r>
            <a:r>
              <a:rPr lang="ru-RU" dirty="0" smtClean="0"/>
              <a:t> Закон разделения в равной мере материальных и моральных благ между взрослыми и детьми.</a:t>
            </a:r>
          </a:p>
          <a:p>
            <a:r>
              <a:rPr lang="ru-RU" b="1" dirty="0" smtClean="0"/>
              <a:t>Если эти законы в семье исполняются, если отец и мать оптимисты и друзья своего ребёнка, значит, ребёнок состоится как человек, как личность.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185</Words>
  <Application>Microsoft Office PowerPoint</Application>
  <PresentationFormat>Экран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Воспитание в семье</vt:lpstr>
      <vt:lpstr>Слайд 2</vt:lpstr>
      <vt:lpstr>Слайд 3</vt:lpstr>
      <vt:lpstr>1.Контакт глаз </vt:lpstr>
      <vt:lpstr>2.Физический котакт</vt:lpstr>
      <vt:lpstr>3. Пристальное внимание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в семье</dc:title>
  <dc:creator>вячеслав</dc:creator>
  <cp:lastModifiedBy>вячеслав</cp:lastModifiedBy>
  <cp:revision>11</cp:revision>
  <dcterms:created xsi:type="dcterms:W3CDTF">2011-11-13T05:23:07Z</dcterms:created>
  <dcterms:modified xsi:type="dcterms:W3CDTF">2011-11-13T07:08:31Z</dcterms:modified>
</cp:coreProperties>
</file>