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</p:sldMasterIdLst>
  <p:notesMasterIdLst>
    <p:notesMasterId r:id="rId16"/>
  </p:notesMasterIdLst>
  <p:sldIdLst>
    <p:sldId id="261" r:id="rId3"/>
    <p:sldId id="262" r:id="rId4"/>
    <p:sldId id="263" r:id="rId5"/>
    <p:sldId id="267" r:id="rId6"/>
    <p:sldId id="291" r:id="rId7"/>
    <p:sldId id="289" r:id="rId8"/>
    <p:sldId id="303" r:id="rId9"/>
    <p:sldId id="311" r:id="rId10"/>
    <p:sldId id="312" r:id="rId11"/>
    <p:sldId id="295" r:id="rId12"/>
    <p:sldId id="298" r:id="rId13"/>
    <p:sldId id="307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9" autoAdjust="0"/>
    <p:restoredTop sz="94660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8FBF-8579-48C5-808E-4D3C9FF3E61B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6E332-B25A-4785-9E72-E6893D80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8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6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2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E4BFED16-20FF-4D25-BE89-A70CF532F793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2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2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  <p:transition advClick="0" advTm="20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1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1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D16-20FF-4D25-BE89-A70CF532F793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6C9-1718-48C7-805D-6A3617E9F5D0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45AE-CC9C-46E0-A3F7-7AE51920CE85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F5E-AA95-4998-9B70-2E5CEC66FD9C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" y="3767584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1"/>
            <a:ext cx="1981200" cy="231013"/>
          </a:xfrm>
        </p:spPr>
        <p:txBody>
          <a:bodyPr/>
          <a:lstStyle/>
          <a:p>
            <a:fld id="{4F2EA6C9-1718-48C7-805D-6A3617E9F5D0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1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1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7" y="2070101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1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5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5" y="2590801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1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B2945AE-CC9C-46E0-A3F7-7AE51920CE85}" type="datetime1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4495801"/>
            <a:ext cx="7219951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1" y="1676400"/>
            <a:ext cx="7219951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9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5AC13F5E-AA95-4998-9B70-2E5CEC66FD9C}" type="datetime1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advClick="0" advTm="20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8" y="284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4" y="188260"/>
            <a:ext cx="7799295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AA2D-5437-4499-B005-9B37D096D43E}" type="datetime1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20000">
    <p:checker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56AA2D-5437-4499-B005-9B37D096D43E}" type="datetime1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20000">
    <p:checker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1;&#1088;&#1086;&#1082;&#1080;%208%20&#1082;&#1083;&#1072;&#1089;&#1089;\&#1091;&#1088;&#1086;&#1082;%20&#1087;&#1086;%20&#1087;&#1080;&#1097;&#1072;&#1088;&#1077;&#1085;&#1080;&#1102;%20&#1074;%20&#1078;&#1077;&#1083;&#1091;&#1076;&#1082;&#1077;!!!!!!!\James_Last_Odinokij_pastuhchert_poberiona_shikarnamelodiya_vmusice.net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1;&#1088;&#1086;&#1082;&#1080;%208%20&#1082;&#1083;&#1072;&#1089;&#1089;\&#1091;&#1088;&#1086;&#1082;%20&#1087;&#1086;%20&#1087;&#1080;&#1097;&#1072;&#1088;&#1077;&#1085;&#1080;&#1102;%20&#1074;%20&#1078;&#1077;&#1083;&#1091;&#1076;&#1082;&#1077;!!!!!!!\James_Last_Odinokij_pastuhchert_poberiona_shikarnamelodiya_vmusice.net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65529"/>
            <a:ext cx="835292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5" name="Рисунок 4" descr="Блог.ру - nezlobi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453808"/>
            <a:ext cx="5940425" cy="395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James_Last_Odinokij_pastuhchert_poberiona_shikarnamelodiy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979712" y="0"/>
            <a:ext cx="4881208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 2.</a:t>
            </a:r>
            <a:endParaRPr kumimoji="0" lang="ru-RU" sz="6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355976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536504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95736" y="188640"/>
            <a:ext cx="46805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 3.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764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1764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Ситуация 4 </a:t>
            </a:r>
            <a:endParaRPr lang="ru-RU" i="1" dirty="0"/>
          </a:p>
        </p:txBody>
      </p:sp>
      <p:pic>
        <p:nvPicPr>
          <p:cNvPr id="4" name="Содержимое 3" descr="о самом главном Страница 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600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28625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000" b="1" i="1" dirty="0" smtClean="0">
                <a:ln w="190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857356" y="2428868"/>
            <a:ext cx="5327650" cy="1489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/>
                <a:solidFill>
                  <a:srgbClr val="FF0000"/>
                </a:solidFill>
                <a:latin typeface="Times New Roman"/>
                <a:cs typeface="Times New Roman"/>
              </a:rPr>
              <a:t>Будьте здоровы</a:t>
            </a:r>
            <a:r>
              <a:rPr lang="ru-RU" sz="36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35846" name="Picture 6" descr="J00761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429125"/>
            <a:ext cx="1260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J007615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286250"/>
            <a:ext cx="1368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lolo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429132"/>
            <a:ext cx="1390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Рисунок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429132"/>
            <a:ext cx="16303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552" y="0"/>
            <a:ext cx="7776864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normalizeH="0" baseline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1" i="0" u="none" strike="noStrike" normalizeH="0" baseline="0" dirty="0" smtClean="0">
              <a:ln w="11430"/>
              <a:solidFill>
                <a:schemeClr val="tx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Что нужно для счастья Радости жизн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240323"/>
            <a:ext cx="860444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normalizeH="0" baseline="0" dirty="0" smtClean="0">
              <a:ln w="11430"/>
              <a:solidFill>
                <a:schemeClr val="tx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Красиво сказано УО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923925"/>
            <a:ext cx="54292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908720"/>
            <a:ext cx="18473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1" i="0" u="none" strike="noStrike" normalizeH="0" baseline="0" dirty="0" smtClean="0">
              <a:ln w="50800"/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Улыбаемся :: Развлекательный порта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320480" cy="637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Наверное, трудно встретиться с человеком, который не любил бы вкусно и сытно поесть, а едим мы с завидным постоянством и несколько раз в день. Движущей силой нашего организма и человека в целом является голод. </a:t>
            </a:r>
          </a:p>
          <a:p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600" b="1" dirty="0" smtClean="0">
                <a:ln w="50800"/>
                <a:solidFill>
                  <a:srgbClr val="C00000"/>
                </a:solidFill>
              </a:rPr>
              <a:t>Зачем нам необходимо потреблять регулярно пищу?</a:t>
            </a:r>
            <a:endParaRPr lang="ru-RU" sz="3600" b="1" dirty="0">
              <a:ln w="50800"/>
              <a:solidFill>
                <a:srgbClr val="C0000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4427984" cy="1143000"/>
          </a:xfrm>
        </p:spPr>
        <p:txBody>
          <a:bodyPr/>
          <a:lstStyle/>
          <a:p>
            <a:pPr algn="r" eaLnBrk="1" hangingPunct="1"/>
            <a:r>
              <a:rPr lang="ru-RU" sz="2400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ходить, бегать, прыгать, дышать, смеяться, работать, чтобы жить, нужно принимать пищу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</a:t>
            </a:r>
          </a:p>
        </p:txBody>
      </p:sp>
      <p:pic>
        <p:nvPicPr>
          <p:cNvPr id="20483" name="Picture 5" descr="v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60350"/>
            <a:ext cx="3810000" cy="3152775"/>
          </a:xfrm>
          <a:prstGeom prst="rect">
            <a:avLst/>
          </a:prstGeom>
          <a:noFill/>
          <a:ln w="76200">
            <a:pattFill prst="plaid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484438" y="3500438"/>
            <a:ext cx="4751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Человек может жить без еды 30-40 дней. 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283968" y="4929188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За свою жизнь каждый человек съедает примерно 50 тонн продуктов. Целый грузовой вагон. </a:t>
            </a:r>
          </a:p>
        </p:txBody>
      </p:sp>
      <p:pic>
        <p:nvPicPr>
          <p:cNvPr id="20486" name="Picture 10" descr="vagon_grusov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429125"/>
            <a:ext cx="3333750" cy="2066925"/>
          </a:xfrm>
          <a:prstGeom prst="rect">
            <a:avLst/>
          </a:prstGeom>
          <a:noFill/>
          <a:ln w="76200">
            <a:pattFill prst="plaid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0487" name="Picture 11" descr="th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14500"/>
            <a:ext cx="1828800" cy="2438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робная анатомия желуд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7150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Клетки, выделяющие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слизь  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мукус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рум Толкучка - То, что внутри нас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4731" y="2057400"/>
            <a:ext cx="49345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944446" y="404664"/>
            <a:ext cx="452245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sng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 1.</a:t>
            </a:r>
            <a:endParaRPr kumimoji="0" lang="ru-RU" sz="6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139952" cy="5112568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7" descr="фото с сайта г-ты &quot;Новые извести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68825" y="1628775"/>
            <a:ext cx="4154488" cy="4968875"/>
          </a:xfrm>
          <a:prstGeom prst="rect">
            <a:avLst/>
          </a:prstGeom>
          <a:noFill/>
          <a:ln w="63500" cmpd="thickThin">
            <a:solidFill>
              <a:srgbClr val="008000"/>
            </a:solidFill>
          </a:ln>
        </p:spPr>
      </p:pic>
      <p:pic>
        <p:nvPicPr>
          <p:cNvPr id="6" name="James_Last_Odinokij_pastuhchert_poberiona_shikarnamelodiy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_Fresh_theme">
  <a:themeElements>
    <a:clrScheme name="Другая 1">
      <a:dk1>
        <a:srgbClr val="BCEB49"/>
      </a:dk1>
      <a:lt1>
        <a:sysClr val="window" lastClr="FFFFFF"/>
      </a:lt1>
      <a:dk2>
        <a:srgbClr val="89C540"/>
      </a:dk2>
      <a:lt2>
        <a:srgbClr val="F0E5B6"/>
      </a:lt2>
      <a:accent1>
        <a:srgbClr val="7FDEEB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1287</TotalTime>
  <Words>117</Words>
  <Application>Microsoft Office PowerPoint</Application>
  <PresentationFormat>Экран (4:3)</PresentationFormat>
  <Paragraphs>16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Theme_Fresh_theme</vt:lpstr>
      <vt:lpstr>Поток</vt:lpstr>
      <vt:lpstr>Слайд 1</vt:lpstr>
      <vt:lpstr>Слайд 2</vt:lpstr>
      <vt:lpstr>Слайд 3</vt:lpstr>
      <vt:lpstr>Слайд 4</vt:lpstr>
      <vt:lpstr>Слайд 5</vt:lpstr>
      <vt:lpstr>Чтобы ходить, бегать, прыгать, дышать, смеяться, работать, чтобы жить, нужно принимать пищу.                                                                                                           </vt:lpstr>
      <vt:lpstr>Слайд 7</vt:lpstr>
      <vt:lpstr>Клетки, выделяющие слизь  (мукус)</vt:lpstr>
      <vt:lpstr>Слайд 9</vt:lpstr>
      <vt:lpstr>Слайд 10</vt:lpstr>
      <vt:lpstr>Слайд 11</vt:lpstr>
      <vt:lpstr>Ситуация 4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Олег</cp:lastModifiedBy>
  <cp:revision>124</cp:revision>
  <dcterms:created xsi:type="dcterms:W3CDTF">2011-12-12T15:14:17Z</dcterms:created>
  <dcterms:modified xsi:type="dcterms:W3CDTF">2014-12-11T13:06:01Z</dcterms:modified>
</cp:coreProperties>
</file>