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«Сказка </a:t>
            </a:r>
            <a:r>
              <a:rPr lang="ru-RU" sz="4800" b="1" dirty="0" smtClean="0"/>
              <a:t>про </a:t>
            </a:r>
            <a:r>
              <a:rPr lang="ru-RU" sz="4800" b="1" dirty="0" smtClean="0"/>
              <a:t>колокольчик»</a:t>
            </a:r>
            <a:br>
              <a:rPr lang="ru-RU" sz="4800" b="1" dirty="0" smtClean="0"/>
            </a:br>
            <a:r>
              <a:rPr lang="ru-RU" sz="4800" b="1" dirty="0" err="1" smtClean="0"/>
              <a:t>И.Рутенин</a:t>
            </a:r>
            <a:endParaRPr lang="ru-RU" sz="4800" b="1" dirty="0"/>
          </a:p>
        </p:txBody>
      </p:sp>
      <p:pic>
        <p:nvPicPr>
          <p:cNvPr id="3" name="Рисунок 2" descr="Фото Синий подарок с белой лент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557216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5500702"/>
            <a:ext cx="8358246" cy="1214446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ГПД МКОУ Заводская СОШ Бондарева Ольга Владимировна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ославная Камчатка &quot; В Петропавловске открывается первая Школа зонар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542212" cy="524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ligion age XXI legends and myths - Wang Yi Gua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78674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Цветики степные... :: Лариса Корсакова - Социальная сеть о ф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75652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ги - Самарские судьбы - Страница 3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6136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вечер в степ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8994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союз, фотобанк: СЕРГЕЕВ Анатолий - Магадан - природа - р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715304" cy="54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р 1000 рентген &quot;открыт 24 часа&quot; - Страница 305 - Катастроф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899402" cy="550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Три белых коня&quot; (Чародеи) в исполнении regina74. MuzMix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50099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nberra Svetlanka Косметика Грин Ма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662897" cy="585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йская Гостева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00570"/>
            <a:ext cx="2262191" cy="19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лон-колокольчик серебряный Японский Драк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42955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13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«Сказка про колокольчик» И.Рутенин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колокольчик</dc:title>
  <dc:creator>Сергей</dc:creator>
  <cp:lastModifiedBy>Сергей</cp:lastModifiedBy>
  <cp:revision>3</cp:revision>
  <dcterms:created xsi:type="dcterms:W3CDTF">2015-01-21T04:36:26Z</dcterms:created>
  <dcterms:modified xsi:type="dcterms:W3CDTF">2015-11-14T20:06:09Z</dcterms:modified>
</cp:coreProperties>
</file>