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5" r:id="rId3"/>
    <p:sldId id="305" r:id="rId4"/>
    <p:sldId id="307" r:id="rId5"/>
    <p:sldId id="308" r:id="rId6"/>
    <p:sldId id="309" r:id="rId7"/>
    <p:sldId id="311" r:id="rId8"/>
    <p:sldId id="310" r:id="rId9"/>
    <p:sldId id="306" r:id="rId10"/>
    <p:sldId id="286" r:id="rId11"/>
    <p:sldId id="287" r:id="rId12"/>
    <p:sldId id="312" r:id="rId13"/>
    <p:sldId id="289" r:id="rId14"/>
    <p:sldId id="288" r:id="rId15"/>
    <p:sldId id="291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997985-14ED-41C3-A5C3-8C455B01EC08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0FD505-E260-4B05-BAAE-E471CE835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F0D954-F070-4BA7-8289-45459FC04FC7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5FA0D5-8F30-4252-8FBB-4393AACE5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A1105-55EC-4881-B0B6-3BA688ABE156}" type="slidenum">
              <a:rPr lang="ru-RU"/>
              <a:pPr/>
              <a:t>15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BA29E-4211-4EB7-8E5E-DE47A630CF95}" type="slidenum">
              <a:rPr lang="ru-RU"/>
              <a:pPr/>
              <a:t>24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6BCA7E-E778-4CE0-ACDD-0553773610AB}" type="slidenum">
              <a:rPr lang="ru-RU"/>
              <a:pPr/>
              <a:t>25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221A6-5DB4-4377-BC2C-FB25B4D35FFA}" type="slidenum">
              <a:rPr lang="ru-RU"/>
              <a:pPr/>
              <a:t>26</a:t>
            </a:fld>
            <a:endParaRPr lang="ru-R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0FF7-E5B4-481C-B088-B312DD38C5B8}" type="slidenum">
              <a:rPr lang="ru-RU"/>
              <a:pPr/>
              <a:t>27</a:t>
            </a:fld>
            <a:endParaRPr lang="ru-RU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0205E-D792-4752-9835-A867A1862915}" type="slidenum">
              <a:rPr lang="ru-RU"/>
              <a:pPr/>
              <a:t>16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77A76-EA3C-4187-9FBF-180878EF7F6C}" type="slidenum">
              <a:rPr lang="ru-RU"/>
              <a:pPr/>
              <a:t>17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CD3A9-6690-46EF-A4D0-D8C33362F35B}" type="slidenum">
              <a:rPr lang="ru-RU"/>
              <a:pPr/>
              <a:t>18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98232-2DE8-4309-9365-5FA8CEC1A31A}" type="slidenum">
              <a:rPr lang="ru-RU"/>
              <a:pPr/>
              <a:t>19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AAE26-3066-47A9-A8D7-4EAB522D4016}" type="slidenum">
              <a:rPr lang="ru-RU"/>
              <a:pPr/>
              <a:t>20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31FA6-074E-4C4C-AAA6-9F408CD9E030}" type="slidenum">
              <a:rPr lang="ru-RU"/>
              <a:pPr/>
              <a:t>21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37D53-3CB2-4D69-B408-E8B6721FCD19}" type="slidenum">
              <a:rPr lang="ru-RU"/>
              <a:pPr/>
              <a:t>22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142D0-D4A6-44B0-9DA9-04FF8FE35CC8}" type="slidenum">
              <a:rPr lang="ru-RU"/>
              <a:pPr/>
              <a:t>23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0275-D06B-4DED-B554-EA7611C45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FA759-C31F-40B6-8D66-1FD840933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AE86-FDA5-4FDC-8ABF-C048A9B01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7FC8-231C-4B73-A970-C514E6D65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EAA0A-B181-4698-81FF-A018F53D4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76B9D-7009-4EA2-98D5-A404250C7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C1CF-1E0B-4343-900B-188AD4178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B7549-96F2-4E59-9247-CFDFDC62E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82CF-DC73-4716-9B9B-E8DD94FE6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192C-5B44-47D0-963B-449D90C60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E90C5-C872-4E4C-9D92-AB489337F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A6063CE-5F07-4C7B-8213-EA7B1FC5E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3" r:id="rId2"/>
    <p:sldLayoutId id="2147483782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83" r:id="rId9"/>
    <p:sldLayoutId id="2147483779" r:id="rId10"/>
    <p:sldLayoutId id="2147483780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rpessweet.files.wordpress.com/2010/10/seahorse2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539552" y="519063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1"/>
                </a:solidFill>
              </a:rPr>
              <a:t>Местообитание и внешнее строение рыб</a:t>
            </a:r>
            <a:endParaRPr lang="ru-RU" sz="2400" b="1" i="1" u="sng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images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700828" cy="5019152"/>
          </a:xfrm>
          <a:prstGeom prst="rect">
            <a:avLst/>
          </a:prstGeom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6439220" y="5877272"/>
            <a:ext cx="2525268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Учитель биологии</a:t>
            </a:r>
          </a:p>
          <a:p>
            <a:r>
              <a:rPr lang="ru-RU" b="1" dirty="0" err="1" smtClean="0">
                <a:solidFill>
                  <a:schemeClr val="tx2"/>
                </a:solidFill>
              </a:rPr>
              <a:t>Сыромятникова</a:t>
            </a:r>
            <a:r>
              <a:rPr lang="ru-RU" b="1" dirty="0" smtClean="0">
                <a:solidFill>
                  <a:schemeClr val="tx2"/>
                </a:solidFill>
              </a:rPr>
              <a:t> Т.Я.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Внешнее строение рыб</a:t>
            </a:r>
            <a:endParaRPr lang="ru-RU" dirty="0"/>
          </a:p>
        </p:txBody>
      </p:sp>
      <p:pic>
        <p:nvPicPr>
          <p:cNvPr id="4" name="Picture 2" descr="Ер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50"/>
            <a:ext cx="82089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551723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Тело рыбы состоит из головы, туловища и хвоста. У большинства рыб тело имеет обтекаемую форму.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Снаружи оно покрыто чешуей. Органы передвижения у рыбы – плавники, парные и непарные.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Окраска рыб</a:t>
            </a:r>
            <a:endParaRPr lang="ru-RU" dirty="0"/>
          </a:p>
        </p:txBody>
      </p:sp>
      <p:pic>
        <p:nvPicPr>
          <p:cNvPr id="3" name="Picture 2" descr="http://summer-fishing.narod.ru/peska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844824"/>
            <a:ext cx="37147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scorp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16832"/>
            <a:ext cx="3960812" cy="3195638"/>
          </a:xfrm>
          <a:prstGeom prst="rect">
            <a:avLst/>
          </a:prstGeom>
          <a:noFill/>
        </p:spPr>
      </p:pic>
      <p:pic>
        <p:nvPicPr>
          <p:cNvPr id="5" name="Picture 7" descr="tubht1fn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9730" y="3798267"/>
            <a:ext cx="3834718" cy="25110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3732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СКОРПЕНА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34290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ПЕСКАРЬ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63000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КИТОВАЯ АКУЛА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Окраска рыб</a:t>
            </a:r>
            <a:endParaRPr lang="ru-RU" dirty="0"/>
          </a:p>
        </p:txBody>
      </p:sp>
      <p:pic>
        <p:nvPicPr>
          <p:cNvPr id="4" name="Рисунок 3" descr="498px-Pleuronectes_platessa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968693"/>
            <a:ext cx="4612020" cy="5556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892967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 рыб, живущих на дне, верхняя сторона тела значительно темнее нижней, а нижняя сторона обычно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светлая.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Органы чувств у рыб</a:t>
            </a:r>
            <a:endParaRPr lang="ru-RU" dirty="0"/>
          </a:p>
        </p:txBody>
      </p:sp>
      <p:pic>
        <p:nvPicPr>
          <p:cNvPr id="3" name="Picture 2" descr="http://www.ljplus.ru/img4/a/n/anechkina/osetr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1710" y="1844824"/>
            <a:ext cx="4080770" cy="228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ljplus.ru/img4/a/n/anechkina/s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21088"/>
            <a:ext cx="417646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844824"/>
            <a:ext cx="3312368" cy="2418155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893683"/>
            <a:ext cx="3240360" cy="242714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Органы чувств рыб</a:t>
            </a:r>
            <a:endParaRPr lang="ru-RU" dirty="0"/>
          </a:p>
        </p:txBody>
      </p:sp>
      <p:pic>
        <p:nvPicPr>
          <p:cNvPr id="6" name="Рисунок 5" descr="0016-016-Organy-chuvstv-ry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4076700"/>
            <a:ext cx="7772400" cy="1830388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chemeClr val="bg2"/>
                </a:solidFill>
              </a:rPr>
              <a:t>Огромные размеры этой акулы (она иногда достигает в длину 8 м, а весит больше 2 тонн), ее устрашающая пасть, усаженная рядами острых зубов, наводит страх на всех, кто видит  в волнах приближающийся треугольный плавник белой акулы.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148263" y="2133600"/>
            <a:ext cx="32400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000" b="1" i="1">
                <a:solidFill>
                  <a:srgbClr val="3333FF"/>
                </a:solidFill>
              </a:rPr>
              <a:t>Белая акула</a:t>
            </a: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 rot="-832066">
            <a:off x="5292725" y="765175"/>
            <a:ext cx="3211513" cy="1584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Самая устрашающая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рыба</a:t>
            </a:r>
          </a:p>
        </p:txBody>
      </p:sp>
      <p:pic>
        <p:nvPicPr>
          <p:cNvPr id="30727" name="Picture 7" descr="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7" y="333374"/>
            <a:ext cx="4701679" cy="35276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4076700"/>
            <a:ext cx="7772400" cy="1830388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chemeClr val="bg2"/>
                </a:solidFill>
              </a:rPr>
              <a:t>Илистый прыгун - это уникальная рыба, которая может жить как в воде, так и на суше. Она способна поглощать кислород через влажную кожу. С помощью плавников прыгун взбирается на ветки деревьев и прикрепляется к ним присосками.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148263" y="2133600"/>
            <a:ext cx="32400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000" b="1" i="1">
                <a:solidFill>
                  <a:srgbClr val="3333FF"/>
                </a:solidFill>
              </a:rPr>
              <a:t>Илистый прыгун</a:t>
            </a: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 rot="-832066">
            <a:off x="5292725" y="765175"/>
            <a:ext cx="3211513" cy="1584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"Сухопутная рыба"</a:t>
            </a:r>
          </a:p>
        </p:txBody>
      </p:sp>
      <p:pic>
        <p:nvPicPr>
          <p:cNvPr id="28679" name="Picture 7" descr="v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33375"/>
            <a:ext cx="4392612" cy="2922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4076700"/>
            <a:ext cx="7772400" cy="1830388"/>
          </a:xfrm>
        </p:spPr>
        <p:txBody>
          <a:bodyPr>
            <a:normAutofit fontScale="90000"/>
          </a:bodyPr>
          <a:lstStyle/>
          <a:p>
            <a:r>
              <a:rPr lang="ru-RU" sz="2800" b="1" i="1" dirty="0" err="1">
                <a:solidFill>
                  <a:schemeClr val="bg2"/>
                </a:solidFill>
              </a:rPr>
              <a:t>Скорпена</a:t>
            </a:r>
            <a:r>
              <a:rPr lang="ru-RU" sz="2800" b="1" i="1" dirty="0">
                <a:solidFill>
                  <a:schemeClr val="bg2"/>
                </a:solidFill>
              </a:rPr>
              <a:t> уродлива до такой степени, что напоминает скорее камень или пучок водорослей, чем рыбу. Но именно это сходство позволяет ей оставаться незамеченной на дне и нападать на свою добычу совершенно внезапно.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932363" y="2636838"/>
            <a:ext cx="32400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800" b="1" i="1">
                <a:solidFill>
                  <a:srgbClr val="3333FF"/>
                </a:solidFill>
              </a:rPr>
              <a:t>Скорпена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 rot="-832066">
            <a:off x="4932363" y="836613"/>
            <a:ext cx="3384550" cy="18716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Самая уродливая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рыба</a:t>
            </a:r>
          </a:p>
        </p:txBody>
      </p:sp>
      <p:pic>
        <p:nvPicPr>
          <p:cNvPr id="26631" name="Picture 7" descr="scorpe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3960812" cy="31956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4437063"/>
            <a:ext cx="7772400" cy="1830387"/>
          </a:xfrm>
        </p:spPr>
        <p:txBody>
          <a:bodyPr/>
          <a:lstStyle/>
          <a:p>
            <a:r>
              <a:rPr lang="ru-RU" sz="2400" b="1" i="1" dirty="0">
                <a:solidFill>
                  <a:schemeClr val="bg2"/>
                </a:solidFill>
              </a:rPr>
              <a:t>Электрический угорь- уникальная рыба. Которая способна вырабатывать электричество. Напряжение в электрических разрядах угря может достигать 650 вольт, а это в три раза больше, чем напряжение в нашей обычной электросети!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116013" y="3429000"/>
            <a:ext cx="69834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800" b="1" i="1">
                <a:solidFill>
                  <a:srgbClr val="3333FF"/>
                </a:solidFill>
              </a:rPr>
              <a:t>Электрический угорь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 rot="-832066">
            <a:off x="5148263" y="1052513"/>
            <a:ext cx="3384550" cy="18716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Самая электрическая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рыба</a:t>
            </a:r>
          </a:p>
        </p:txBody>
      </p:sp>
      <p:pic>
        <p:nvPicPr>
          <p:cNvPr id="22536" name="Picture 8" descr="1289486360_el_ugor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33375"/>
            <a:ext cx="4321175" cy="3241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4437063"/>
            <a:ext cx="7772400" cy="1830387"/>
          </a:xfrm>
        </p:spPr>
        <p:txBody>
          <a:bodyPr/>
          <a:lstStyle/>
          <a:p>
            <a:r>
              <a:rPr lang="ru-RU" sz="2400" b="1" i="1" dirty="0">
                <a:solidFill>
                  <a:schemeClr val="bg2"/>
                </a:solidFill>
              </a:rPr>
              <a:t>Сельдяной король может достигать в длину</a:t>
            </a:r>
            <a:br>
              <a:rPr lang="ru-RU" sz="2400" b="1" i="1" dirty="0">
                <a:solidFill>
                  <a:schemeClr val="bg2"/>
                </a:solidFill>
              </a:rPr>
            </a:br>
            <a:r>
              <a:rPr lang="ru-RU" sz="2400" b="1" i="1" dirty="0">
                <a:solidFill>
                  <a:schemeClr val="bg2"/>
                </a:solidFill>
              </a:rPr>
              <a:t>8 м! У этой рыбы есть еще одно название- рыбы- весло. Возможно, сельдяной король получил его за плоскую. Похожую на весло форму тела.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58888" y="3573463"/>
            <a:ext cx="68500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800" b="1" i="1">
                <a:solidFill>
                  <a:srgbClr val="3333FF"/>
                </a:solidFill>
              </a:rPr>
              <a:t>Сельдяной король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 rot="-832066">
            <a:off x="5508625" y="1341438"/>
            <a:ext cx="3024188" cy="1631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Самая длинная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рыба</a:t>
            </a:r>
          </a:p>
        </p:txBody>
      </p:sp>
      <p:pic>
        <p:nvPicPr>
          <p:cNvPr id="20487" name="Picture 7" descr="���� �����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33375"/>
            <a:ext cx="4968875" cy="3295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МЕСТООБИТАНИЕ И ВНЕШНЕЕ СТРОЕНИЕ РЫБ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636912"/>
            <a:ext cx="5670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Рыбы - это одни из самых древних позвоночных животных, они обитают на Земле уже миллионы лет. За это время рыбы приспособились к жизни в разной воде – пресной, соленой, теплой, холодной, на глубине и на мелководье</a:t>
            </a:r>
          </a:p>
        </p:txBody>
      </p:sp>
      <p:pic>
        <p:nvPicPr>
          <p:cNvPr id="5" name="Picture 7" descr="Картинка 13 из 613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365104"/>
            <a:ext cx="3181484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nasha-ribalka.com.ua/images/stories/sterli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437112"/>
            <a:ext cx="368167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4365625"/>
            <a:ext cx="7772400" cy="1830388"/>
          </a:xfrm>
        </p:spPr>
        <p:txBody>
          <a:bodyPr/>
          <a:lstStyle/>
          <a:p>
            <a:r>
              <a:rPr lang="ru-RU" sz="2400" b="1" i="1"/>
              <a:t>Манта - скат огромных размеров. Размах ее «крыльев» достигает 7 м, но эта рыба не агрессивна и питается в основном рачками и мелкой рыбешкой. Манта плавает, взмахивая своими плавниками как крыльями. И со стороны кажется, будто онп летает в воде.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651500" y="2492375"/>
            <a:ext cx="26749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800" b="1" i="1">
                <a:solidFill>
                  <a:srgbClr val="3333FF"/>
                </a:solidFill>
              </a:rPr>
              <a:t>Скат</a:t>
            </a:r>
          </a:p>
          <a:p>
            <a:pPr>
              <a:spcBef>
                <a:spcPct val="30000"/>
              </a:spcBef>
            </a:pPr>
            <a:r>
              <a:rPr lang="ru-RU" sz="4800" b="1" i="1">
                <a:solidFill>
                  <a:srgbClr val="3333FF"/>
                </a:solidFill>
              </a:rPr>
              <a:t>манта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 rot="-832066">
            <a:off x="5435600" y="692150"/>
            <a:ext cx="3024188" cy="1631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Самый большой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размах плавников</a:t>
            </a:r>
          </a:p>
        </p:txBody>
      </p:sp>
      <p:pic>
        <p:nvPicPr>
          <p:cNvPr id="18439" name="Picture 7" descr="15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33375"/>
            <a:ext cx="4897437" cy="3171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365625"/>
            <a:ext cx="7772400" cy="1830388"/>
          </a:xfrm>
        </p:spPr>
        <p:txBody>
          <a:bodyPr/>
          <a:lstStyle/>
          <a:p>
            <a:r>
              <a:rPr lang="ru-RU" sz="2400" b="1" i="1"/>
              <a:t>Рыба - слон обладает самым большим головным мозгом среди рыб. Соотношение между размером самой рыбы и размером ее головного мозга такое же, как у человека, да и на самом деле рыба - слон кажется довольно умной.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580063" y="2205038"/>
            <a:ext cx="39719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800" b="1" i="1">
                <a:solidFill>
                  <a:srgbClr val="3333FF"/>
                </a:solidFill>
              </a:rPr>
              <a:t>Рыба –</a:t>
            </a:r>
          </a:p>
          <a:p>
            <a:pPr>
              <a:spcBef>
                <a:spcPct val="30000"/>
              </a:spcBef>
            </a:pPr>
            <a:r>
              <a:rPr lang="ru-RU" sz="4800" b="1" i="1">
                <a:solidFill>
                  <a:srgbClr val="3333FF"/>
                </a:solidFill>
              </a:rPr>
              <a:t>слон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 rot="-832066">
            <a:off x="5651500" y="620713"/>
            <a:ext cx="3024188" cy="1631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Самый большой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мозг</a:t>
            </a:r>
          </a:p>
        </p:txBody>
      </p:sp>
      <p:pic>
        <p:nvPicPr>
          <p:cNvPr id="16391" name="Picture 7" descr="Elephant_shark_melb_aquariu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33375"/>
            <a:ext cx="5040312" cy="3362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365625"/>
            <a:ext cx="7772400" cy="1830388"/>
          </a:xfrm>
        </p:spPr>
        <p:txBody>
          <a:bodyPr/>
          <a:lstStyle/>
          <a:p>
            <a:r>
              <a:rPr lang="ru-RU" sz="2400" b="1" i="1"/>
              <a:t>Рыба- парус может развивать скорость до </a:t>
            </a:r>
            <a:br>
              <a:rPr lang="ru-RU" sz="2400" b="1" i="1"/>
            </a:br>
            <a:r>
              <a:rPr lang="ru-RU" sz="2400" b="1" i="1"/>
              <a:t>80 км/ ч, больше, чем атомная подводная лодка! Когда рыба- парус плывет так быстро. Она особым образом изгибает свое тело, чтобы сопротивление воды было минимальным.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580063" y="2205038"/>
            <a:ext cx="39719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800" b="1" i="1">
                <a:solidFill>
                  <a:srgbClr val="3333FF"/>
                </a:solidFill>
              </a:rPr>
              <a:t>Рыба –</a:t>
            </a:r>
          </a:p>
          <a:p>
            <a:pPr>
              <a:spcBef>
                <a:spcPct val="30000"/>
              </a:spcBef>
            </a:pPr>
            <a:r>
              <a:rPr lang="ru-RU" sz="4800" b="1" i="1">
                <a:solidFill>
                  <a:srgbClr val="3333FF"/>
                </a:solidFill>
              </a:rPr>
              <a:t>парус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 rot="-832066">
            <a:off x="5219700" y="765175"/>
            <a:ext cx="3024188" cy="1631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Самая быстрая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рыба</a:t>
            </a:r>
          </a:p>
        </p:txBody>
      </p:sp>
      <p:pic>
        <p:nvPicPr>
          <p:cNvPr id="14343" name="Picture 7" descr="fish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33375"/>
            <a:ext cx="4608513" cy="34559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365625"/>
            <a:ext cx="7772400" cy="1830388"/>
          </a:xfrm>
        </p:spPr>
        <p:txBody>
          <a:bodyPr>
            <a:normAutofit fontScale="90000"/>
          </a:bodyPr>
          <a:lstStyle/>
          <a:p>
            <a:r>
              <a:rPr lang="ru-RU" sz="2400" b="1" i="1"/>
              <a:t>Это одна из самых ядовитых рыб в мире. Шипы на спинном плавнике рыбы содержат сильный яд, который попадает в тело жертвы при уколе. Эту рыбу увидеть очень сложно, потому что она все время неподвижно лежит в зарослях кораллов, прекрасно сливаясь с грунтом.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580063" y="2205038"/>
            <a:ext cx="39719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800" b="1" i="1">
                <a:solidFill>
                  <a:srgbClr val="3333FF"/>
                </a:solidFill>
              </a:rPr>
              <a:t>Рыба –</a:t>
            </a:r>
          </a:p>
          <a:p>
            <a:pPr>
              <a:spcBef>
                <a:spcPct val="30000"/>
              </a:spcBef>
            </a:pPr>
            <a:r>
              <a:rPr lang="ru-RU" sz="4800" b="1" i="1">
                <a:solidFill>
                  <a:srgbClr val="3333FF"/>
                </a:solidFill>
              </a:rPr>
              <a:t>камень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 rot="-832066">
            <a:off x="5508625" y="765175"/>
            <a:ext cx="3024188" cy="1631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Самая ядовитая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рыба</a:t>
            </a:r>
          </a:p>
        </p:txBody>
      </p:sp>
      <p:pic>
        <p:nvPicPr>
          <p:cNvPr id="12295" name="Picture 7" descr="799px-Stone_Fish_at_AQWA_SMC20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33375"/>
            <a:ext cx="4895850" cy="36750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581525"/>
            <a:ext cx="7772400" cy="1830388"/>
          </a:xfrm>
        </p:spPr>
        <p:txBody>
          <a:bodyPr/>
          <a:lstStyle/>
          <a:p>
            <a:r>
              <a:rPr lang="ru-RU" sz="2400" b="1" i="1"/>
              <a:t>Китовая акула - самая большая рыба в мире. В длину она достигает 14 м, а весит более </a:t>
            </a:r>
            <a:br>
              <a:rPr lang="ru-RU" sz="2400" b="1" i="1"/>
            </a:br>
            <a:r>
              <a:rPr lang="ru-RU" sz="2400" b="1" i="1"/>
              <a:t>12 тонн, больше, чем 10 автомобилей. Окраска у нее очень забавная- в белую крапинку на сине- зеленом фоне.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258888" y="3500438"/>
            <a:ext cx="66357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800" b="1" i="1">
                <a:solidFill>
                  <a:srgbClr val="3333FF"/>
                </a:solidFill>
              </a:rPr>
              <a:t>Китовая акула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 rot="-832066">
            <a:off x="5435600" y="1484313"/>
            <a:ext cx="3024188" cy="1631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Самая большая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рыба</a:t>
            </a:r>
          </a:p>
        </p:txBody>
      </p:sp>
      <p:pic>
        <p:nvPicPr>
          <p:cNvPr id="10247" name="Picture 7" descr="tubht1fn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33375"/>
            <a:ext cx="4824412" cy="3159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581525"/>
            <a:ext cx="7772400" cy="1830388"/>
          </a:xfrm>
        </p:spPr>
        <p:txBody>
          <a:bodyPr/>
          <a:lstStyle/>
          <a:p>
            <a:r>
              <a:rPr lang="ru-RU" sz="2400" b="1" i="1"/>
              <a:t>Конька –тряпичника можно смело назвать самой элегантной из всех рыб- его плавники похожи на изысканную бахрому из листьев и водорослей. Это помогает ему скрываться от врагов.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258888" y="2781300"/>
            <a:ext cx="663575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endParaRPr lang="ru-RU" sz="4800" b="1" i="1">
              <a:solidFill>
                <a:srgbClr val="3333FF"/>
              </a:solidFill>
            </a:endParaRPr>
          </a:p>
          <a:p>
            <a:pPr>
              <a:spcBef>
                <a:spcPct val="30000"/>
              </a:spcBef>
            </a:pPr>
            <a:r>
              <a:rPr lang="ru-RU" sz="4800" b="1" i="1">
                <a:solidFill>
                  <a:srgbClr val="3333FF"/>
                </a:solidFill>
              </a:rPr>
              <a:t>Конек- тряпичник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 rot="-832066">
            <a:off x="5435600" y="1484313"/>
            <a:ext cx="3024188" cy="1631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Самая элегантная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рыба</a:t>
            </a:r>
          </a:p>
        </p:txBody>
      </p:sp>
      <p:pic>
        <p:nvPicPr>
          <p:cNvPr id="8199" name="Picture 7" descr="morskoj-konek-tryapichnik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33375"/>
            <a:ext cx="4824412" cy="3225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4581525"/>
            <a:ext cx="7772400" cy="1830388"/>
          </a:xfrm>
        </p:spPr>
        <p:txBody>
          <a:bodyPr/>
          <a:lstStyle/>
          <a:p>
            <a:r>
              <a:rPr lang="ru-RU" sz="2400" b="1" i="1"/>
              <a:t>Морской черт обитает на глубинах более </a:t>
            </a:r>
            <a:br>
              <a:rPr lang="ru-RU" sz="2400" b="1" i="1"/>
            </a:br>
            <a:r>
              <a:rPr lang="ru-RU" sz="2400" b="1" i="1"/>
              <a:t>1500 м. Может быть, он живет и в более глубоких местах, только человек туда добраться не может из- за огромного давления воды.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292725" y="2852738"/>
            <a:ext cx="28336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800" b="1" i="1">
                <a:solidFill>
                  <a:srgbClr val="3333FF"/>
                </a:solidFill>
              </a:rPr>
              <a:t>Морской</a:t>
            </a:r>
          </a:p>
          <a:p>
            <a:pPr>
              <a:spcBef>
                <a:spcPct val="30000"/>
              </a:spcBef>
            </a:pPr>
            <a:r>
              <a:rPr lang="ru-RU" sz="4800" b="1" i="1">
                <a:solidFill>
                  <a:srgbClr val="3333FF"/>
                </a:solidFill>
              </a:rPr>
              <a:t>   черт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 rot="-832066">
            <a:off x="5364163" y="836613"/>
            <a:ext cx="3024187" cy="1631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Самая глубоководная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рыба</a:t>
            </a:r>
          </a:p>
        </p:txBody>
      </p:sp>
      <p:pic>
        <p:nvPicPr>
          <p:cNvPr id="6151" name="Picture 7" descr="cher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33375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4221163"/>
            <a:ext cx="7772400" cy="1830387"/>
          </a:xfrm>
        </p:spPr>
        <p:txBody>
          <a:bodyPr>
            <a:normAutofit fontScale="90000"/>
          </a:bodyPr>
          <a:lstStyle/>
          <a:p>
            <a:r>
              <a:rPr lang="ru-RU" sz="2400" b="1" i="1"/>
              <a:t>Брызгун- самый настоящий чемпион по стрельбе среди рыб. Он выплевывает в воздух струю воды настолько точно и сильно, что сбивает насекомых, обитающих на нависающей над водой листве. Брызгун может попасть даже в насекомое, которое пролетает над водой на высоте 3 метров!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292725" y="2852738"/>
            <a:ext cx="28543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4800" b="1" i="1">
                <a:solidFill>
                  <a:srgbClr val="3333FF"/>
                </a:solidFill>
              </a:rPr>
              <a:t>Брызгун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 rot="-832066">
            <a:off x="5724525" y="908050"/>
            <a:ext cx="2592388" cy="1152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23206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Рыба-снайпер</a:t>
            </a:r>
          </a:p>
        </p:txBody>
      </p:sp>
      <p:pic>
        <p:nvPicPr>
          <p:cNvPr id="3082" name="Picture 10" descr="brizgu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33375"/>
            <a:ext cx="4608512" cy="3105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Морские рыбы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imag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556792"/>
            <a:ext cx="5191257" cy="388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60" y="1412776"/>
            <a:ext cx="2736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СКАТ «МОРСКОЙ ДЬЯВОЛ» ИЛИ МАНТА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Его масса составляет около 1,5 тонн, его туловище шириной до 6,5 м. Это самый большой размах плавников у рыб. Самка ската рождает только одного детеныша. Длина «малыша» может быть больше 1 м, а масса – около 10 кг. Обитает скат в тропических океанических водах.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Морские рыбы</a:t>
            </a:r>
            <a:endParaRPr lang="ru-RU" dirty="0"/>
          </a:p>
        </p:txBody>
      </p:sp>
      <p:pic>
        <p:nvPicPr>
          <p:cNvPr id="3" name="Рисунок 2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5321510" cy="3528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4128" y="1196752"/>
            <a:ext cx="3275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тропических водах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обитает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РЫБА-ЛУНА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Это самая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крупная рыба.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Часто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можно увидеть луну-рыбу, лежащую на боку на поверхности воды.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Взрослая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луна-рыба — плохой пловец, неспособный преодолеть сильное течение. Питается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планктоном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а также кальмарами, личинками угрей и медузами. Луна-рыба – самая плодовитая рыба: одна самка может вымётывать до 300 млн. икринок, однако численность её невелика.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Морские рыбы</a:t>
            </a:r>
            <a:endParaRPr lang="ru-RU" dirty="0"/>
          </a:p>
        </p:txBody>
      </p:sp>
      <p:pic>
        <p:nvPicPr>
          <p:cNvPr id="3" name="Рисунок 2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16517"/>
            <a:ext cx="4032448" cy="3008827"/>
          </a:xfrm>
          <a:prstGeom prst="rect">
            <a:avLst/>
          </a:prstGeom>
        </p:spPr>
      </p:pic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628800"/>
            <a:ext cx="3352800" cy="1362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988840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дне морей и океанов живет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КАМБАЛА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Она отличается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сильно сплющенным телом и расположением глаз на одной стороне.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Достигает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длины 50–60 см, максимальный известный вес около 7 кг.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3212976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ОКЕАНИЧЕСКАЯ СЕЛЬДЬ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– рыба средних размеров, в длину достигает 35 см. Встречается в северных морях: Баренцевом и Белом. Тело сельди сжато с боков и имеет обтекаемую форму. Благодаря такой форме тела сельдь быстро плавает. Собираясь в огромные стаи (косяки), состоящие из сотен тысяч рыб, сельди держатся в верхних слоях воды.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Морские рыбы</a:t>
            </a:r>
            <a:endParaRPr lang="ru-RU" dirty="0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5265904" cy="3024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1484785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морях и океанах обитают более 450 видов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АКУЛ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глубоководной мелкой акулы, длина которой 17 см, до китовой акулы, длина которой 20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Самые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известные акулы: акула-молот, белая акула, гренландская, тигровая, рифовая 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др.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Большинство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акул хищники, но есть 3 вида акул (китовая, гигантская и большеротая), которые питаются планктоном, кальмарами, мелкими рыбками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Пресноводные рыбы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888432" cy="2703110"/>
          </a:xfrm>
          <a:prstGeom prst="rect">
            <a:avLst/>
          </a:prstGeom>
        </p:spPr>
      </p:pic>
      <p:pic>
        <p:nvPicPr>
          <p:cNvPr id="4" name="Рисунок 3" descr="загруженно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12957"/>
            <a:ext cx="4036293" cy="28939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3933056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КАРАСЬ.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Тело карася высокое с толстой спиной, умеренно сжатое с боков. Чешуя крупная и гладкая на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ощупь. Питаются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караси растительностью, мелкими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беспозвоночными. Обитают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исключительно в болотистых и низменных озёрах 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реках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1196752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ЛИНЬ.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Короткое, высокое и толстое тело линя покрыто мелкой плотно прилегающей чешуёй и густым слоем слизи.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Название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своё линь получил за способность менять окраску тела на воздухе. Линь предпочитает держаться в тихих, заросших мягкой подводной растительностью заливах рек, протоках со слабым течением.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Пресноводные рыбы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плот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271720"/>
            <a:ext cx="6840760" cy="4029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6" y="5301208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ПЛОТВА (ЧЕБАК)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обитает на мелководье. Держится обычно стаями в местах со слабым течением под защитой коряг, свисающих деревьев или водной растительности. При этом в стае средних и мелких рыб могут быть и единичные крупные экземпляры. Мелкая и средняя рыба не пуглива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Пресноводные рыбы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оку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4201130" cy="2376264"/>
          </a:xfrm>
          <a:prstGeom prst="rect">
            <a:avLst/>
          </a:prstGeom>
        </p:spPr>
      </p:pic>
      <p:pic>
        <p:nvPicPr>
          <p:cNvPr id="8" name="Рисунок 7" descr="щука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864893"/>
            <a:ext cx="4176464" cy="26604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1408708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РЕЧНОЙ ОКУНЬ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живет в озерах и реках с чистой водой.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Питается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речной окунь мелкими рыбешками, иногда поедает свою молодь. От врагов его спасает окраска и защищает колючий спинной плавник, который он расправляет в момент опасности.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3789040"/>
            <a:ext cx="4211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ЩУКА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живет в озерах и прудах со стоячей водой или в реках с медленным течением. Щука – хищник, ее добычей становятся рыбы, лягушки и даже утки.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Широкая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пасть, по краям покрытая острыми загнутыми назад зубами, крепко держит схваченную добычу. Как и речной окунь, щука не пережевывает добычу, а проглатывает ее целиком.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675</TotalTime>
  <Words>1027</Words>
  <Application>Microsoft Office PowerPoint</Application>
  <PresentationFormat>Экран (4:3)</PresentationFormat>
  <Paragraphs>106</Paragraphs>
  <Slides>27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МЕСТООБИТАНИЕ И ВНЕШНЕЕ СТРОЕНИЕ РЫБ</vt:lpstr>
      <vt:lpstr>Морские рыбы </vt:lpstr>
      <vt:lpstr>Морские рыбы</vt:lpstr>
      <vt:lpstr>Морские рыбы</vt:lpstr>
      <vt:lpstr>Морские рыбы</vt:lpstr>
      <vt:lpstr>Пресноводные рыбы </vt:lpstr>
      <vt:lpstr>Пресноводные рыбы </vt:lpstr>
      <vt:lpstr>Пресноводные рыбы </vt:lpstr>
      <vt:lpstr>Внешнее строение рыб</vt:lpstr>
      <vt:lpstr>Окраска рыб</vt:lpstr>
      <vt:lpstr>Окраска рыб</vt:lpstr>
      <vt:lpstr>Органы чувств у рыб</vt:lpstr>
      <vt:lpstr>Органы чувств рыб</vt:lpstr>
      <vt:lpstr>Огромные размеры этой акулы (она иногда достигает в длину 8 м, а весит больше 2 тонн), ее устрашающая пасть, усаженная рядами острых зубов, наводит страх на всех, кто видит  в волнах приближающийся треугольный плавник белой акулы.</vt:lpstr>
      <vt:lpstr>Илистый прыгун - это уникальная рыба, которая может жить как в воде, так и на суше. Она способна поглощать кислород через влажную кожу. С помощью плавников прыгун взбирается на ветки деревьев и прикрепляется к ним присосками.</vt:lpstr>
      <vt:lpstr>Скорпена уродлива до такой степени, что напоминает скорее камень или пучок водорослей, чем рыбу. Но именно это сходство позволяет ей оставаться незамеченной на дне и нападать на свою добычу совершенно внезапно.</vt:lpstr>
      <vt:lpstr>Электрический угорь- уникальная рыба. Которая способна вырабатывать электричество. Напряжение в электрических разрядах угря может достигать 650 вольт, а это в три раза больше, чем напряжение в нашей обычной электросети!</vt:lpstr>
      <vt:lpstr>Сельдяной король может достигать в длину 8 м! У этой рыбы есть еще одно название- рыбы- весло. Возможно, сельдяной король получил его за плоскую. Похожую на весло форму тела.</vt:lpstr>
      <vt:lpstr>Манта - скат огромных размеров. Размах ее «крыльев» достигает 7 м, но эта рыба не агрессивна и питается в основном рачками и мелкой рыбешкой. Манта плавает, взмахивая своими плавниками как крыльями. И со стороны кажется, будто онп летает в воде. </vt:lpstr>
      <vt:lpstr>Рыба - слон обладает самым большим головным мозгом среди рыб. Соотношение между размером самой рыбы и размером ее головного мозга такое же, как у человека, да и на самом деле рыба - слон кажется довольно умной. </vt:lpstr>
      <vt:lpstr>Рыба- парус может развивать скорость до  80 км/ ч, больше, чем атомная подводная лодка! Когда рыба- парус плывет так быстро. Она особым образом изгибает свое тело, чтобы сопротивление воды было минимальным.</vt:lpstr>
      <vt:lpstr>Это одна из самых ядовитых рыб в мире. Шипы на спинном плавнике рыбы содержат сильный яд, который попадает в тело жертвы при уколе. Эту рыбу увидеть очень сложно, потому что она все время неподвижно лежит в зарослях кораллов, прекрасно сливаясь с грунтом.</vt:lpstr>
      <vt:lpstr>Китовая акула - самая большая рыба в мире. В длину она достигает 14 м, а весит более  12 тонн, больше, чем 10 автомобилей. Окраска у нее очень забавная- в белую крапинку на сине- зеленом фоне.</vt:lpstr>
      <vt:lpstr>Конька –тряпичника можно смело назвать самой элегантной из всех рыб- его плавники похожи на изысканную бахрому из листьев и водорослей. Это помогает ему скрываться от врагов. </vt:lpstr>
      <vt:lpstr>Морской черт обитает на глубинах более  1500 м. Может быть, он живет и в более глубоких местах, только человек туда добраться не может из- за огромного давления воды.</vt:lpstr>
      <vt:lpstr>Брызгун- самый настоящий чемпион по стрельбе среди рыб. Он выплевывает в воздух струю воды настолько точно и сильно, что сбивает насекомых, обитающих на нависающей над водой листве. Брызгун может попасть даже в насекомое, которое пролетает над водой на высоте 3 метров!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Прыгун - илистый</dc:title>
  <dc:creator>слава</dc:creator>
  <cp:lastModifiedBy>User</cp:lastModifiedBy>
  <cp:revision>63</cp:revision>
  <dcterms:created xsi:type="dcterms:W3CDTF">2009-12-08T06:47:52Z</dcterms:created>
  <dcterms:modified xsi:type="dcterms:W3CDTF">2013-11-03T16:23:14Z</dcterms:modified>
</cp:coreProperties>
</file>