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9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Урок русского языка по теме: «Краткая форма имени прилагательных»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3 класс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5229200"/>
            <a:ext cx="6400800" cy="7920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Подготовила: Макало Н.С.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Calibri" pitchFamily="34" charset="0"/>
                <a:cs typeface="Calibri" pitchFamily="34" charset="0"/>
              </a:rPr>
              <a:t>Т. с. 50 №1, №2</a:t>
            </a:r>
          </a:p>
          <a:p>
            <a:pPr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Поменяйся с соседом тетрадью, проверь работу.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 самостоятельную работу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Calibri" pitchFamily="34" charset="0"/>
                <a:cs typeface="Calibri" pitchFamily="34" charset="0"/>
              </a:rPr>
              <a:t>У. с. 108 упр. 3</a:t>
            </a:r>
          </a:p>
          <a:p>
            <a:pPr marL="0" indent="0">
              <a:buNone/>
            </a:pPr>
            <a:endParaRPr lang="ru-RU" sz="54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6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/>
          </a:bodyPr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948656"/>
            <a:ext cx="5400600" cy="49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0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и задачи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Совершенствовать знания об имени </a:t>
            </a:r>
            <a:r>
              <a:rPr lang="ru-RU" sz="3600" dirty="0" smtClean="0"/>
              <a:t>прилагательном.</a:t>
            </a:r>
            <a:endParaRPr lang="ru-RU" sz="3600" dirty="0" smtClean="0"/>
          </a:p>
          <a:p>
            <a:r>
              <a:rPr lang="ru-RU" sz="3600" dirty="0" smtClean="0"/>
              <a:t>Учить </a:t>
            </a:r>
            <a:r>
              <a:rPr lang="ru-RU" sz="3600" dirty="0" smtClean="0"/>
              <a:t>образованию краткой формы имени прилагательного</a:t>
            </a:r>
            <a:r>
              <a:rPr lang="ru-RU" sz="3600" dirty="0" smtClean="0"/>
              <a:t>. </a:t>
            </a:r>
            <a:endParaRPr lang="ru-RU" sz="3600" dirty="0" smtClean="0"/>
          </a:p>
          <a:p>
            <a:r>
              <a:rPr lang="ru-RU" sz="3600" dirty="0" smtClean="0"/>
              <a:t>Развивать умение применять прилагательные в устной </a:t>
            </a:r>
            <a:r>
              <a:rPr lang="ru-RU" sz="3600" dirty="0" smtClean="0"/>
              <a:t>речи.</a:t>
            </a:r>
          </a:p>
          <a:p>
            <a:r>
              <a:rPr lang="ru-RU" sz="3600" dirty="0" smtClean="0"/>
              <a:t>Учить правописанию окончаний имен прилагательных.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14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3325"/>
            <a:ext cx="91440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8" descr="0_a9c2_2c8faeef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76250"/>
            <a:ext cx="3954462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9" descr="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467995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2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19283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Урок 29. 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Буква Ы</a:t>
            </a:r>
            <a:endParaRPr lang="ru-R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Задания после каллиграфической минутки,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повторение темы: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«Звуки и буквы».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Перед какими гласными согласный звук всегда будет твёрдым? Найдите слова, в которых все согласные звуки твёрдые.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Почему во все времена молодое поколение прислушивается к советам старых людей?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     Вспомните пословицы о мудрости.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Пословицы: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У кого есть дед, у того и обед.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               Старый конь борозды не портит.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Молоденький умок старым умом крепится.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Глупый осудит, а умный рассудит.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Слова на картинке: кот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, м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ши, с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р, м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сли, лап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ru-RU" sz="28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9607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4400" dirty="0" err="1" smtClean="0"/>
              <a:t>Гру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smtClean="0"/>
              <a:t>а           б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бли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тека</a:t>
            </a:r>
            <a:endParaRPr lang="ru-RU" sz="4400" dirty="0" smtClean="0"/>
          </a:p>
          <a:p>
            <a:pPr algn="ctr"/>
            <a:r>
              <a:rPr lang="ru-RU" sz="4400" dirty="0" err="1" smtClean="0"/>
              <a:t>Медле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smtClean="0"/>
              <a:t>о                 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десь</a:t>
            </a:r>
            <a:r>
              <a:rPr lang="ru-RU" sz="4400" dirty="0" smtClean="0"/>
              <a:t> </a:t>
            </a:r>
            <a:endParaRPr lang="ru-RU" sz="4400" dirty="0" smtClean="0"/>
          </a:p>
          <a:p>
            <a:pPr algn="ctr"/>
            <a:r>
              <a:rPr lang="ru-RU" sz="4400" dirty="0" err="1" smtClean="0"/>
              <a:t>Програ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smtClean="0"/>
              <a:t>а         м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smtClean="0"/>
              <a:t>г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зин</a:t>
            </a:r>
            <a:endParaRPr lang="ru-RU" sz="4400" dirty="0" smtClean="0"/>
          </a:p>
          <a:p>
            <a:pPr algn="ctr"/>
            <a:r>
              <a:rPr lang="ru-RU" sz="4400" dirty="0" smtClean="0"/>
              <a:t>Ра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тояние</a:t>
            </a:r>
            <a:endParaRPr lang="ru-RU" sz="4400" dirty="0" smtClean="0"/>
          </a:p>
          <a:p>
            <a:pPr algn="ctr"/>
            <a:r>
              <a:rPr lang="ru-RU" sz="4400" dirty="0" smtClean="0"/>
              <a:t>Те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итория</a:t>
            </a:r>
            <a:endParaRPr lang="ru-RU" sz="4400" dirty="0" smtClean="0"/>
          </a:p>
          <a:p>
            <a:pPr algn="ctr"/>
            <a:r>
              <a:rPr lang="ru-RU" sz="4400" dirty="0" err="1" smtClean="0"/>
              <a:t>Профе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ия</a:t>
            </a:r>
            <a:endParaRPr lang="ru-RU" sz="4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0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Качественные прилагательные называют такой признак предмета, который может проявиться в большей или меньшей степени.</a:t>
            </a:r>
          </a:p>
          <a:p>
            <a:endParaRPr lang="ru-RU" sz="3200" dirty="0"/>
          </a:p>
          <a:p>
            <a:r>
              <a:rPr lang="ru-RU" sz="3200" dirty="0" smtClean="0"/>
              <a:t>Мягкий-мягче, мягчайший, самый мягкий.</a:t>
            </a:r>
          </a:p>
          <a:p>
            <a:pPr algn="ctr"/>
            <a:r>
              <a:rPr lang="ru-RU" sz="3200" dirty="0" smtClean="0"/>
              <a:t>Приведи свои примеры.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Какие формы имен прилагательных ты знаешь?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5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4353347"/>
          </a:xfrm>
        </p:spPr>
        <p:txBody>
          <a:bodyPr>
            <a:noAutofit/>
          </a:bodyPr>
          <a:lstStyle/>
          <a:p>
            <a:r>
              <a:rPr lang="ru-RU" sz="3200" dirty="0" smtClean="0"/>
              <a:t>Хороший – хорош – м.р., ед.ч.</a:t>
            </a:r>
          </a:p>
          <a:p>
            <a:r>
              <a:rPr lang="ru-RU" sz="3200" dirty="0" smtClean="0"/>
              <a:t>Хороша – ж.р., ед.ч.</a:t>
            </a:r>
          </a:p>
          <a:p>
            <a:r>
              <a:rPr lang="ru-RU" sz="3200" dirty="0" smtClean="0"/>
              <a:t>Хорошо – ср.р., ед.ч.</a:t>
            </a:r>
          </a:p>
          <a:p>
            <a:r>
              <a:rPr lang="ru-RU" sz="3200" dirty="0" smtClean="0"/>
              <a:t>Хороши – мн.ч.</a:t>
            </a:r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Краткие формы прилагательных изменяются </a:t>
            </a:r>
            <a:r>
              <a:rPr lang="ru-RU" sz="3200" b="1" dirty="0" smtClean="0">
                <a:solidFill>
                  <a:srgbClr val="FF0000"/>
                </a:solidFill>
              </a:rPr>
              <a:t>по родам и числам, но не изменяются по падежам.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Качественные прилагательные имеют краткую форму.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Цветущие яблони и вишни очень красивы.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dirty="0" smtClean="0"/>
              <a:t>В предложении прилагательные в краткой форме </a:t>
            </a:r>
            <a:r>
              <a:rPr lang="ru-RU" sz="3600" b="1" dirty="0" smtClean="0">
                <a:solidFill>
                  <a:srgbClr val="FF0000"/>
                </a:solidFill>
              </a:rPr>
              <a:t>всегда являются сказуемым.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Разбери предложение по главным и второстепенным членам.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6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Красивый          родной</a:t>
            </a:r>
          </a:p>
          <a:p>
            <a:r>
              <a:rPr lang="ru-RU" sz="2800" dirty="0" smtClean="0"/>
              <a:t>Свежий               умелый</a:t>
            </a:r>
          </a:p>
          <a:p>
            <a:r>
              <a:rPr lang="ru-RU" sz="2800" dirty="0" smtClean="0"/>
              <a:t>Узкий                   трудовой</a:t>
            </a:r>
          </a:p>
          <a:p>
            <a:r>
              <a:rPr lang="ru-RU" sz="2800" dirty="0" smtClean="0"/>
              <a:t>Молодой            дружеский</a:t>
            </a:r>
          </a:p>
          <a:p>
            <a:r>
              <a:rPr lang="ru-RU" sz="2800" dirty="0" smtClean="0"/>
              <a:t>Могучий             лимонный</a:t>
            </a:r>
          </a:p>
          <a:p>
            <a:r>
              <a:rPr lang="ru-RU" sz="2800" dirty="0" smtClean="0"/>
              <a:t>Колючий             апельсиновый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Не все прилагательные могут образовывать краткую форму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Образуй от прилагательных краткую форму: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4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323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Урок русского языка по теме: «Краткая форма имени прилагательных» 3 класс</vt:lpstr>
      <vt:lpstr>Цели и задачи урока</vt:lpstr>
      <vt:lpstr>Презентация PowerPoint</vt:lpstr>
      <vt:lpstr>Презентация PowerPoint</vt:lpstr>
      <vt:lpstr>Словарная работа</vt:lpstr>
      <vt:lpstr>Какие формы имен прилагательных ты знаешь?</vt:lpstr>
      <vt:lpstr>Качественные прилагательные имеют краткую форму.</vt:lpstr>
      <vt:lpstr>Разбери предложение по главным и второстепенным членам.</vt:lpstr>
      <vt:lpstr>Образуй от прилагательных краткую форму:</vt:lpstr>
      <vt:lpstr>Выполни самостоятельную работу</vt:lpstr>
      <vt:lpstr>Домашнее задание</vt:lpstr>
      <vt:lpstr>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по теме: «Краткая форма имени прилагательных» 3 класс</dc:title>
  <dc:creator>1</dc:creator>
  <cp:lastModifiedBy>1</cp:lastModifiedBy>
  <cp:revision>5</cp:revision>
  <dcterms:created xsi:type="dcterms:W3CDTF">2012-04-16T18:01:55Z</dcterms:created>
  <dcterms:modified xsi:type="dcterms:W3CDTF">2012-04-16T18:43:22Z</dcterms:modified>
</cp:coreProperties>
</file>