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Georgia" pitchFamily="18" charset="0"/>
              </a:rPr>
              <a:t>Написание </a:t>
            </a:r>
            <a:r>
              <a:rPr lang="ru-RU" i="1" dirty="0" smtClean="0">
                <a:latin typeface="Georgia" pitchFamily="18" charset="0"/>
              </a:rPr>
              <a:t>письма с пересказом от первого лица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класс</a:t>
            </a:r>
          </a:p>
          <a:p>
            <a:r>
              <a:rPr lang="ru-RU" dirty="0" smtClean="0"/>
              <a:t>Подготовила: Учитель начальных классов Макало Н.С.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15888"/>
            <a:ext cx="4681537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15888"/>
            <a:ext cx="3457575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27425"/>
            <a:ext cx="91440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Georgia" pitchFamily="18" charset="0"/>
              </a:rPr>
              <a:t>Словарная работа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latin typeface="+mj-lt"/>
              </a:rPr>
              <a:t>В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3600" dirty="0" smtClean="0">
                <a:latin typeface="+mj-lt"/>
              </a:rPr>
              <a:t>зде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вп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3600" dirty="0" smtClean="0">
                <a:latin typeface="+mj-lt"/>
              </a:rPr>
              <a:t>р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3600" dirty="0" smtClean="0">
                <a:latin typeface="+mj-lt"/>
              </a:rPr>
              <a:t>ди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к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3600" dirty="0" smtClean="0">
                <a:latin typeface="+mj-lt"/>
              </a:rPr>
              <a:t>не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чн</a:t>
            </a:r>
            <a:r>
              <a:rPr lang="ru-RU" sz="3600" dirty="0" smtClean="0">
                <a:latin typeface="+mj-lt"/>
              </a:rPr>
              <a:t>о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3600" dirty="0" smtClean="0">
                <a:latin typeface="+mj-lt"/>
              </a:rPr>
              <a:t>рганизм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пр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3600" dirty="0" smtClean="0">
                <a:latin typeface="+mj-lt"/>
              </a:rPr>
              <a:t>кра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сн</a:t>
            </a:r>
            <a:r>
              <a:rPr lang="ru-RU" sz="3600" dirty="0" smtClean="0">
                <a:latin typeface="+mj-lt"/>
              </a:rPr>
              <a:t>ый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сч</a:t>
            </a:r>
            <a:r>
              <a:rPr lang="ru-RU" sz="3600" dirty="0" smtClean="0">
                <a:latin typeface="+mj-lt"/>
              </a:rPr>
              <a:t>астье</a:t>
            </a:r>
          </a:p>
          <a:p>
            <a:pPr algn="ctr">
              <a:buNone/>
            </a:pPr>
            <a:r>
              <a:rPr lang="ru-RU" sz="3600" dirty="0" smtClean="0">
                <a:latin typeface="+mj-lt"/>
              </a:rPr>
              <a:t>н</a:t>
            </a:r>
            <a:r>
              <a:rPr lang="ru-RU" sz="3600" u="sng" dirty="0" smtClean="0">
                <a:latin typeface="+mj-lt"/>
              </a:rPr>
              <a:t>аз</a:t>
            </a:r>
            <a:r>
              <a:rPr lang="ru-RU" sz="3600" dirty="0" smtClean="0">
                <a:latin typeface="+mj-lt"/>
              </a:rPr>
              <a:t>ад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о</a:t>
            </a:r>
            <a:r>
              <a:rPr lang="ru-RU" sz="3600" dirty="0" smtClean="0">
                <a:latin typeface="+mj-lt"/>
              </a:rPr>
              <a:t>храна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Georgia" pitchFamily="18" charset="0"/>
              </a:rPr>
              <a:t>Письмо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Привет, Алёнка!</a:t>
            </a:r>
          </a:p>
          <a:p>
            <a:pPr>
              <a:buNone/>
            </a:pPr>
            <a:r>
              <a:rPr lang="ru-RU" dirty="0" smtClean="0"/>
              <a:t>  Я очень рада твоему письму. </a:t>
            </a:r>
          </a:p>
          <a:p>
            <a:pPr>
              <a:buNone/>
            </a:pPr>
            <a:r>
              <a:rPr lang="ru-RU" dirty="0" smtClean="0"/>
              <a:t>Хочу рассказать тебе свою историю. Недавно я очень сильно заболела. Мама уложила меня в постель и давала горькие лекарства. Но я не выздоравливала. А на улице светило солнце, друзья собирались на речку. Мне было очень грустно. Когда я спала, мама положила на мой столик разноцветные камешки. И даже когда пришёл доктор, я его не заметила, рассматривала камешки.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Это были Лёнькины и Юлины камешки, а один хрусталик был наш общий, мы им все играли.</a:t>
            </a:r>
          </a:p>
          <a:p>
            <a:pPr>
              <a:buNone/>
            </a:pPr>
            <a:r>
              <a:rPr lang="ru-RU" dirty="0" smtClean="0"/>
              <a:t>Это камешки помогли мне выздороветь. Они видно не хуже лекарства помогают.</a:t>
            </a:r>
          </a:p>
          <a:p>
            <a:pPr>
              <a:buNone/>
            </a:pPr>
            <a:r>
              <a:rPr lang="ru-RU" dirty="0" smtClean="0"/>
              <a:t>Я очень жду тебя в гости. Пиши мне. </a:t>
            </a:r>
          </a:p>
          <a:p>
            <a:pPr>
              <a:buNone/>
            </a:pPr>
            <a:r>
              <a:rPr lang="ru-RU" dirty="0" smtClean="0"/>
              <a:t>Пока. Твоя подруга Оля.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Georgia" pitchFamily="18" charset="0"/>
              </a:rPr>
              <a:t>рефлексия</a:t>
            </a:r>
            <a:endParaRPr lang="ru-RU" i="1" dirty="0">
              <a:latin typeface="Georgia" pitchFamily="18" charset="0"/>
            </a:endParaRPr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628654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158</Words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Написание письма с пересказом от первого лица</vt:lpstr>
      <vt:lpstr>Слайд 2</vt:lpstr>
      <vt:lpstr>Словарная работа</vt:lpstr>
      <vt:lpstr>Письмо</vt:lpstr>
      <vt:lpstr>Слайд 5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Написание письма с пересказом от первого лица</dc:title>
  <cp:lastModifiedBy>Ноутбук</cp:lastModifiedBy>
  <cp:revision>4</cp:revision>
  <dcterms:modified xsi:type="dcterms:W3CDTF">2012-01-24T05:52:04Z</dcterms:modified>
</cp:coreProperties>
</file>