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 Уроку </a:t>
            </a:r>
            <a:r>
              <a:rPr lang="ru-RU" dirty="0" smtClean="0"/>
              <a:t>русского языка</a:t>
            </a:r>
            <a:br>
              <a:rPr lang="ru-RU" dirty="0" smtClean="0"/>
            </a:br>
            <a:r>
              <a:rPr lang="ru-RU" dirty="0" smtClean="0"/>
              <a:t>3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ru-RU" sz="2800" dirty="0" smtClean="0"/>
              <a:t>Тема: Обучение изменению имён существительных по падежам.</a:t>
            </a:r>
          </a:p>
          <a:p>
            <a:r>
              <a:rPr lang="ru-RU" dirty="0" smtClean="0"/>
              <a:t>Подготовила: Макало Н.С.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13100"/>
            <a:ext cx="9144000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10" descr="Д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1638" y="188913"/>
            <a:ext cx="4592637" cy="291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13" descr="getpi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333375"/>
            <a:ext cx="360045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latin typeface="Georgia" pitchFamily="18" charset="0"/>
              </a:rPr>
              <a:t>Словарная работа</a:t>
            </a:r>
            <a:endParaRPr lang="ru-RU" i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3600" dirty="0" smtClean="0">
                <a:latin typeface="+mj-lt"/>
              </a:rPr>
              <a:t>В</a:t>
            </a:r>
            <a:r>
              <a:rPr lang="ru-RU" sz="3600" dirty="0" smtClean="0">
                <a:solidFill>
                  <a:srgbClr val="FF0000"/>
                </a:solidFill>
                <a:latin typeface="+mj-lt"/>
              </a:rPr>
              <a:t>е</a:t>
            </a:r>
            <a:r>
              <a:rPr lang="ru-RU" sz="3600" dirty="0" smtClean="0">
                <a:latin typeface="+mj-lt"/>
              </a:rPr>
              <a:t>зде</a:t>
            </a:r>
          </a:p>
          <a:p>
            <a:pPr algn="ctr">
              <a:buNone/>
            </a:pPr>
            <a:r>
              <a:rPr lang="ru-RU" sz="3600" dirty="0" smtClean="0">
                <a:latin typeface="+mj-lt"/>
              </a:rPr>
              <a:t>вп</a:t>
            </a:r>
            <a:r>
              <a:rPr lang="ru-RU" sz="3600" dirty="0" smtClean="0">
                <a:solidFill>
                  <a:srgbClr val="FF0000"/>
                </a:solidFill>
                <a:latin typeface="+mj-lt"/>
              </a:rPr>
              <a:t>е</a:t>
            </a:r>
            <a:r>
              <a:rPr lang="ru-RU" sz="3600" dirty="0" smtClean="0">
                <a:latin typeface="+mj-lt"/>
              </a:rPr>
              <a:t>р</a:t>
            </a:r>
            <a:r>
              <a:rPr lang="ru-RU" sz="3600" dirty="0" smtClean="0">
                <a:solidFill>
                  <a:srgbClr val="FF0000"/>
                </a:solidFill>
                <a:latin typeface="+mj-lt"/>
              </a:rPr>
              <a:t>е</a:t>
            </a:r>
            <a:r>
              <a:rPr lang="ru-RU" sz="3600" dirty="0" smtClean="0">
                <a:latin typeface="+mj-lt"/>
              </a:rPr>
              <a:t>ди</a:t>
            </a:r>
          </a:p>
          <a:p>
            <a:pPr algn="ctr">
              <a:buNone/>
            </a:pPr>
            <a:r>
              <a:rPr lang="ru-RU" sz="3600" dirty="0" smtClean="0">
                <a:latin typeface="+mj-lt"/>
              </a:rPr>
              <a:t>к</a:t>
            </a:r>
            <a:r>
              <a:rPr lang="ru-RU" sz="3600" dirty="0" smtClean="0">
                <a:solidFill>
                  <a:srgbClr val="FF0000"/>
                </a:solidFill>
                <a:latin typeface="+mj-lt"/>
              </a:rPr>
              <a:t>о</a:t>
            </a:r>
            <a:r>
              <a:rPr lang="ru-RU" sz="3600" dirty="0" smtClean="0">
                <a:latin typeface="+mj-lt"/>
              </a:rPr>
              <a:t>не</a:t>
            </a:r>
            <a:r>
              <a:rPr lang="ru-RU" sz="3600" dirty="0" smtClean="0">
                <a:solidFill>
                  <a:srgbClr val="FF0000"/>
                </a:solidFill>
                <a:latin typeface="+mj-lt"/>
              </a:rPr>
              <a:t>чн</a:t>
            </a:r>
            <a:r>
              <a:rPr lang="ru-RU" sz="3600" dirty="0" smtClean="0">
                <a:latin typeface="+mj-lt"/>
              </a:rPr>
              <a:t>о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FF0000"/>
                </a:solidFill>
                <a:latin typeface="+mj-lt"/>
              </a:rPr>
              <a:t>о</a:t>
            </a:r>
            <a:r>
              <a:rPr lang="ru-RU" sz="3600" dirty="0" smtClean="0">
                <a:latin typeface="+mj-lt"/>
              </a:rPr>
              <a:t>рганизм</a:t>
            </a:r>
          </a:p>
          <a:p>
            <a:pPr algn="ctr">
              <a:buNone/>
            </a:pPr>
            <a:r>
              <a:rPr lang="ru-RU" sz="3600" dirty="0" smtClean="0">
                <a:latin typeface="+mj-lt"/>
              </a:rPr>
              <a:t>пр</a:t>
            </a:r>
            <a:r>
              <a:rPr lang="ru-RU" sz="3600" dirty="0" smtClean="0">
                <a:solidFill>
                  <a:srgbClr val="FF0000"/>
                </a:solidFill>
                <a:latin typeface="+mj-lt"/>
              </a:rPr>
              <a:t>е</a:t>
            </a:r>
            <a:r>
              <a:rPr lang="ru-RU" sz="3600" dirty="0" smtClean="0">
                <a:latin typeface="+mj-lt"/>
              </a:rPr>
              <a:t>кра</a:t>
            </a:r>
            <a:r>
              <a:rPr lang="ru-RU" sz="3600" dirty="0" smtClean="0">
                <a:solidFill>
                  <a:srgbClr val="FF0000"/>
                </a:solidFill>
                <a:latin typeface="+mj-lt"/>
              </a:rPr>
              <a:t>сн</a:t>
            </a:r>
            <a:r>
              <a:rPr lang="ru-RU" sz="3600" dirty="0" smtClean="0">
                <a:latin typeface="+mj-lt"/>
              </a:rPr>
              <a:t>ый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FF0000"/>
                </a:solidFill>
                <a:latin typeface="+mj-lt"/>
              </a:rPr>
              <a:t>сч</a:t>
            </a:r>
            <a:r>
              <a:rPr lang="ru-RU" sz="3600" dirty="0" smtClean="0">
                <a:latin typeface="+mj-lt"/>
              </a:rPr>
              <a:t>астье</a:t>
            </a:r>
          </a:p>
          <a:p>
            <a:pPr algn="ctr">
              <a:buNone/>
            </a:pPr>
            <a:r>
              <a:rPr lang="ru-RU" sz="3600" dirty="0" smtClean="0">
                <a:latin typeface="+mj-lt"/>
              </a:rPr>
              <a:t>н</a:t>
            </a:r>
            <a:r>
              <a:rPr lang="ru-RU" sz="3600" u="sng" dirty="0" smtClean="0">
                <a:latin typeface="+mj-lt"/>
              </a:rPr>
              <a:t>аз</a:t>
            </a:r>
            <a:r>
              <a:rPr lang="ru-RU" sz="3600" dirty="0" smtClean="0">
                <a:latin typeface="+mj-lt"/>
              </a:rPr>
              <a:t>ад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FF0000"/>
                </a:solidFill>
                <a:latin typeface="+mj-lt"/>
              </a:rPr>
              <a:t>о</a:t>
            </a:r>
            <a:r>
              <a:rPr lang="ru-RU" sz="3600" dirty="0" smtClean="0">
                <a:latin typeface="+mj-lt"/>
              </a:rPr>
              <a:t>храна</a:t>
            </a:r>
            <a:endParaRPr lang="ru-RU" sz="3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Падежи имени существительного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800" dirty="0" err="1" smtClean="0"/>
              <a:t>И.п</a:t>
            </a:r>
            <a:r>
              <a:rPr lang="ru-RU" sz="4800" dirty="0" smtClean="0"/>
              <a:t>    Кто? Что?</a:t>
            </a:r>
          </a:p>
          <a:p>
            <a:r>
              <a:rPr lang="ru-RU" sz="4800" dirty="0" err="1" smtClean="0"/>
              <a:t>Р.п</a:t>
            </a:r>
            <a:r>
              <a:rPr lang="ru-RU" sz="4800" dirty="0" smtClean="0"/>
              <a:t>    Кого? Чего? </a:t>
            </a:r>
          </a:p>
          <a:p>
            <a:r>
              <a:rPr lang="ru-RU" sz="4800" dirty="0" err="1" smtClean="0"/>
              <a:t>Д.п</a:t>
            </a:r>
            <a:r>
              <a:rPr lang="ru-RU" sz="4800" dirty="0" smtClean="0"/>
              <a:t>    Кому? Чему?</a:t>
            </a:r>
          </a:p>
          <a:p>
            <a:r>
              <a:rPr lang="ru-RU" sz="4800" dirty="0" err="1" smtClean="0"/>
              <a:t>В.п</a:t>
            </a:r>
            <a:r>
              <a:rPr lang="ru-RU" sz="4800" dirty="0" smtClean="0"/>
              <a:t>     Кого? Что?</a:t>
            </a:r>
          </a:p>
          <a:p>
            <a:r>
              <a:rPr lang="ru-RU" sz="4800" dirty="0" err="1" smtClean="0"/>
              <a:t>Т.п</a:t>
            </a:r>
            <a:r>
              <a:rPr lang="ru-RU" sz="4800" dirty="0" smtClean="0"/>
              <a:t>     Кем? Чем?</a:t>
            </a:r>
          </a:p>
          <a:p>
            <a:r>
              <a:rPr lang="ru-RU" sz="4800" dirty="0" err="1" smtClean="0"/>
              <a:t>П.п</a:t>
            </a:r>
            <a:r>
              <a:rPr lang="ru-RU" sz="4800" dirty="0" smtClean="0"/>
              <a:t>     О ком? О чём?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Практическая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Отметь окончания у этих слов и определи падеж.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600" dirty="0" smtClean="0"/>
              <a:t>Тень от (сосна)</a:t>
            </a:r>
          </a:p>
          <a:p>
            <a:pPr>
              <a:buNone/>
            </a:pPr>
            <a:r>
              <a:rPr lang="ru-RU" sz="3600" dirty="0" smtClean="0"/>
              <a:t>Конверт для (письмо)</a:t>
            </a:r>
          </a:p>
          <a:p>
            <a:pPr>
              <a:buNone/>
            </a:pPr>
            <a:r>
              <a:rPr lang="ru-RU" sz="3600" dirty="0" smtClean="0"/>
              <a:t>Стоять у (доска)</a:t>
            </a:r>
          </a:p>
          <a:p>
            <a:pPr>
              <a:buNone/>
            </a:pPr>
            <a:r>
              <a:rPr lang="ru-RU" sz="3600" dirty="0" smtClean="0"/>
              <a:t>Уехать без (друзья)</a:t>
            </a:r>
          </a:p>
          <a:p>
            <a:pPr>
              <a:buNone/>
            </a:pPr>
            <a:r>
              <a:rPr lang="ru-RU" sz="3600" dirty="0" smtClean="0"/>
              <a:t>Коробка из (картон)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Рефлексия </a:t>
            </a:r>
            <a:endParaRPr lang="ru-RU" dirty="0"/>
          </a:p>
        </p:txBody>
      </p:sp>
      <p:pic>
        <p:nvPicPr>
          <p:cNvPr id="4" name="Picture 13" descr="getpic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7" y="1428736"/>
            <a:ext cx="678661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</TotalTime>
  <Words>101</Words>
  <Application>Microsoft Office PowerPoint</Application>
  <PresentationFormat>Экран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К Уроку русского языка 3 класс</vt:lpstr>
      <vt:lpstr>Презентация PowerPoint</vt:lpstr>
      <vt:lpstr>Словарная работа</vt:lpstr>
      <vt:lpstr>Падежи имени существительного</vt:lpstr>
      <vt:lpstr>Практическая работа</vt:lpstr>
      <vt:lpstr>Рефлексия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3 класс</dc:title>
  <cp:lastModifiedBy>1</cp:lastModifiedBy>
  <cp:revision>4</cp:revision>
  <dcterms:modified xsi:type="dcterms:W3CDTF">2012-03-05T19:51:23Z</dcterms:modified>
</cp:coreProperties>
</file>