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4" r:id="rId11"/>
    <p:sldId id="265" r:id="rId12"/>
    <p:sldId id="266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em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1)Как называются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крупные участки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суши ?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2)Как называются крупные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водные пространства между материками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Океаны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8" y="2339752"/>
            <a:ext cx="9036496" cy="451824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4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21)Кто живёт в этих городах: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ru-RU" dirty="0" smtClean="0"/>
              <a:t>Париж</a:t>
            </a:r>
          </a:p>
          <a:p>
            <a:r>
              <a:rPr lang="ru-RU" dirty="0" smtClean="0"/>
              <a:t>Киев</a:t>
            </a:r>
          </a:p>
          <a:p>
            <a:r>
              <a:rPr lang="ru-RU" dirty="0" smtClean="0"/>
              <a:t>Рим</a:t>
            </a:r>
          </a:p>
          <a:p>
            <a:r>
              <a:rPr lang="ru-RU" dirty="0" smtClean="0"/>
              <a:t>Пекин</a:t>
            </a:r>
          </a:p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9944" y="2246008"/>
            <a:ext cx="4860032" cy="458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к</a:t>
            </a:r>
            <a:r>
              <a:rPr lang="ru-RU" sz="2800" dirty="0" smtClean="0">
                <a:solidFill>
                  <a:srgbClr val="FFFF00"/>
                </a:solidFill>
              </a:rPr>
              <a:t>итайцы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у</a:t>
            </a:r>
            <a:r>
              <a:rPr lang="ru-RU" sz="2800" dirty="0" smtClean="0">
                <a:solidFill>
                  <a:srgbClr val="FFFF00"/>
                </a:solidFill>
              </a:rPr>
              <a:t>краинцы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ф</a:t>
            </a:r>
            <a:r>
              <a:rPr lang="ru-RU" sz="2800" dirty="0" smtClean="0">
                <a:solidFill>
                  <a:srgbClr val="FFFF00"/>
                </a:solidFill>
              </a:rPr>
              <a:t>ранцузы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и</a:t>
            </a:r>
            <a:r>
              <a:rPr lang="ru-RU" sz="2800" dirty="0" smtClean="0">
                <a:solidFill>
                  <a:srgbClr val="FFFF00"/>
                </a:solidFill>
              </a:rPr>
              <a:t>тальянцы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р</a:t>
            </a:r>
            <a:r>
              <a:rPr lang="ru-RU" sz="2800" dirty="0" smtClean="0">
                <a:solidFill>
                  <a:srgbClr val="FFFF00"/>
                </a:solidFill>
              </a:rPr>
              <a:t>усские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а</a:t>
            </a:r>
            <a:r>
              <a:rPr lang="ru-RU" sz="2800" dirty="0" smtClean="0">
                <a:solidFill>
                  <a:srgbClr val="FFFF00"/>
                </a:solidFill>
              </a:rPr>
              <a:t>нгличане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57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эти живые организмы чувствуют себя как дома?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рома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65904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урый медвед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12" y="1124744"/>
            <a:ext cx="1768650" cy="1440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ыба-ласточка ц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685" y="1124744"/>
            <a:ext cx="1864177" cy="1440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ув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4" y="1124744"/>
            <a:ext cx="1922083" cy="1440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зер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6" y="3809525"/>
            <a:ext cx="2328613" cy="17495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лу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5199278"/>
            <a:ext cx="2120098" cy="158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ле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698" y="3284984"/>
            <a:ext cx="2226023" cy="1687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океан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090" y="5130356"/>
            <a:ext cx="2303909" cy="1727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2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3774E-7 C 0.00139 0.0007 0.0033 0.00046 0.00434 0.00185 C 0.00694 0.00532 0.00729 0.01087 0.00868 0.01527 C 0.01146 0.02428 0.01597 0.03145 0.01892 0.04047 C 0.01944 0.04232 0.01927 0.04487 0.02031 0.04625 C 0.02135 0.04764 0.02326 0.04741 0.02465 0.04811 C 0.03177 0.05504 0.03889 0.07008 0.04635 0.07331 C 0.05191 0.08071 0.0526 0.08881 0.05521 0.09829 C 0.05851 0.17137 0.06614 0.25856 0.04496 0.32817 C 0.04375 0.33973 0.04288 0.34505 0.03923 0.35523 C 0.03715 0.37003 0.0342 0.38414 0.02899 0.39755 C 0.02552 0.41744 0.02135 0.43363 0.01458 0.45167 C 0.01389 0.45352 0.01354 0.4556 0.01302 0.45745 C 0.0125 0.4593 0.01233 0.46138 0.01163 0.46323 C 0.00781 0.47364 0.00208 0.48127 -0.00278 0.49029 C -0.00504 0.49445 -0.00642 0.49931 -0.00868 0.5037 C -0.01129 0.5148 -0.00833 0.50555 -0.01597 0.51735 C -0.02101 0.52521 -0.01684 0.52058 -0.02031 0.52891 C -0.02205 0.53284 -0.02413 0.53654 -0.02604 0.54047 C -0.02708 0.54232 -0.02899 0.54625 -0.02899 0.54625 C -0.02952 0.54811 -0.02899 0.55296 -0.03038 0.55204 C -0.03212 0.55088 -0.03212 0.54695 -0.03177 0.5444 C -0.0316 0.54255 -0.02986 0.54186 -0.02899 0.54047 " pathEditMode="relative" ptsTypes="ffffffffffffffffffffff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21462E-6 C 0.01302 0.01273 0.02187 0.03516 0.03628 0.04834 C 0.0526 0.06337 0.07049 0.07447 0.08854 0.08511 C 0.09201 0.08719 0.0941 0.09182 0.09722 0.0946 C 0.10903 0.105 0.12292 0.11379 0.13628 0.1198 C 0.14514 0.12905 0.15139 0.13507 0.16233 0.139 C 0.17934 0.15218 0.20312 0.16814 0.22187 0.17762 C 0.23854 0.18595 0.22587 0.1767 0.24496 0.18733 C 0.2724 0.20283 0.30139 0.22781 0.33056 0.23567 C 0.34792 0.24538 0.36267 0.25278 0.38125 0.25694 C 0.39514 0.26596 0.40781 0.27336 0.42326 0.27614 C 0.44271 0.28585 0.46215 0.29187 0.48264 0.29557 C 0.48819 0.30042 0.49201 0.30158 0.49861 0.3032 C 0.50052 0.30459 0.50434 0.30435 0.50434 0.30713 C 0.50434 0.30991 0.50017 0.30898 0.49861 0.31083 C 0.49722 0.31222 0.49705 0.31522 0.49566 0.31661 C 0.49444 0.318 0.49132 0.31869 0.49132 0.31869 " pathEditMode="relative" ptsTypes="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0648E-6 C -0.00469 0.00208 -0.00608 0.00185 -0.01007 0.00763 C -0.01424 0.01364 -0.0217 0.02706 -0.0217 0.02706 C -0.02274 0.03307 -0.02535 0.03839 -0.02604 0.0444 C -0.02847 0.06452 -0.0257 0.07747 -0.03333 0.09459 C -0.03681 0.12303 -0.0375 0.15078 -0.04931 0.17553 C -0.05191 0.19727 -0.05677 0.21716 -0.05938 0.23936 C -0.06007 0.2456 -0.05955 0.25231 -0.06077 0.25856 C -0.06198 0.26526 -0.06667 0.27798 -0.06667 0.27798 C -0.06736 0.28816 -0.07222 0.30411 -0.0724 0.31452 C -0.07292 0.35893 -0.0724 0.40333 -0.0724 0.44773 " pathEditMode="relative" ptsTypes="fffffff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2627E-6 C -0.00538 0.01504 -0.01528 0.03354 -0.02465 0.04441 C -0.03073 0.05111 -0.0375 0.05667 -0.0434 0.0636 C -0.05139 0.07262 -0.0592 0.08326 -0.06805 0.09066 C -0.07934 0.10014 -0.09288 0.10593 -0.10434 0.11564 C -0.1125 0.12258 -0.12048 0.13044 -0.12916 0.13692 C -0.13767 0.14339 -0.13941 0.14247 -0.14791 0.15056 C -0.15885 0.16143 -0.14896 0.15611 -0.15816 0.16004 C -0.16597 0.17114 -0.1776 0.17808 -0.18698 0.1871 C -0.20017 0.19936 -0.21007 0.2174 -0.22309 0.22965 C -0.23403 0.23983 -0.24948 0.23289 -0.26232 0.23358 C -0.34982 0.29001 -0.26319 0.23543 -0.54045 0.23937 C -0.56944 0.23983 -0.59965 0.24515 -0.62899 0.247 C -0.63958 0.25 -0.65469 0.25671 -0.6651 0.25856 C -0.67344 0.25995 -0.68177 0.26087 -0.68975 0.26434 C -0.69357 0.26943 -0.69635 0.27498 -0.7 0.27984 " pathEditMode="relative" ptsTypes="fffffffffffffff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22)Найдите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«кормильцев» среди обитателей лесов.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кед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262"/>
            <a:ext cx="2395082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E:\Рита У\изоб\Млекопитающие\Белка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658937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ы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0" y="2306446"/>
            <a:ext cx="2233612" cy="1704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422027"/>
            <a:ext cx="2162175" cy="1435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1" y="5190345"/>
            <a:ext cx="1667656" cy="16676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тра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706922"/>
            <a:ext cx="2162175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E:\Рита У\изоб\Млекопитающие\заяц русак.jpg"/>
          <p:cNvPicPr>
            <a:picLocks noChangeAspect="1" noChangeArrowheads="1"/>
          </p:cNvPicPr>
          <p:nvPr/>
        </p:nvPicPr>
        <p:blipFill>
          <a:blip r:embed="rId8"/>
          <a:srcRect t="4606" r="10716" b="16827"/>
          <a:stretch>
            <a:fillRect/>
          </a:stretch>
        </p:blipFill>
        <p:spPr bwMode="auto">
          <a:xfrm>
            <a:off x="5411169" y="4625976"/>
            <a:ext cx="1690688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1840" y="4692113"/>
            <a:ext cx="1608590" cy="2158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0425" y="3006725"/>
            <a:ext cx="1933575" cy="1565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317" y="1304925"/>
            <a:ext cx="1476375" cy="1368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8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23)Найдите «едоков 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среди обитателей лесов.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кед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262"/>
            <a:ext cx="2395082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E:\Рита У\изоб\Млекопитающие\Белка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658937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ы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0" y="2306446"/>
            <a:ext cx="2233612" cy="1704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422027"/>
            <a:ext cx="2162175" cy="1435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1" y="5190345"/>
            <a:ext cx="1667656" cy="16676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тра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706922"/>
            <a:ext cx="2162175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E:\Рита У\изоб\Млекопитающие\заяц русак.jpg"/>
          <p:cNvPicPr>
            <a:picLocks noChangeAspect="1" noChangeArrowheads="1"/>
          </p:cNvPicPr>
          <p:nvPr/>
        </p:nvPicPr>
        <p:blipFill>
          <a:blip r:embed="rId8"/>
          <a:srcRect t="4606" r="10716" b="16827"/>
          <a:stretch>
            <a:fillRect/>
          </a:stretch>
        </p:blipFill>
        <p:spPr bwMode="auto">
          <a:xfrm>
            <a:off x="5411169" y="4625976"/>
            <a:ext cx="1690688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1840" y="4692113"/>
            <a:ext cx="1608590" cy="2158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0425" y="3006725"/>
            <a:ext cx="1933575" cy="1565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317" y="1304925"/>
            <a:ext cx="1476375" cy="1368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24)Найдите «мусорщиков»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среди обитателей лесов.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кед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262"/>
            <a:ext cx="2395082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E:\Рита У\изоб\Млекопитающие\Белка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658937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ы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0" y="2306446"/>
            <a:ext cx="2233612" cy="1704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422027"/>
            <a:ext cx="2162175" cy="1435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1" y="5190345"/>
            <a:ext cx="1667656" cy="16676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тра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706922"/>
            <a:ext cx="2162175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E:\Рита У\изоб\Млекопитающие\заяц русак.jpg"/>
          <p:cNvPicPr>
            <a:picLocks noChangeAspect="1" noChangeArrowheads="1"/>
          </p:cNvPicPr>
          <p:nvPr/>
        </p:nvPicPr>
        <p:blipFill>
          <a:blip r:embed="rId8"/>
          <a:srcRect t="4606" r="10716" b="16827"/>
          <a:stretch>
            <a:fillRect/>
          </a:stretch>
        </p:blipFill>
        <p:spPr bwMode="auto">
          <a:xfrm>
            <a:off x="5411169" y="4625976"/>
            <a:ext cx="1690688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1840" y="4692113"/>
            <a:ext cx="1608590" cy="2158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0425" y="3006725"/>
            <a:ext cx="1933575" cy="1565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317" y="1304925"/>
            <a:ext cx="1476375" cy="1368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25)Составь одну пищевую цепочку.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 descr="кед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262"/>
            <a:ext cx="2395082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E:\Рита У\изоб\Млекопитающие\Белка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658937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ы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0" y="2306446"/>
            <a:ext cx="2233612" cy="1704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422027"/>
            <a:ext cx="2162175" cy="1435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1" y="5190345"/>
            <a:ext cx="1667656" cy="16676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тра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706922"/>
            <a:ext cx="2162175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E:\Рита У\изоб\Млекопитающие\заяц русак.jpg"/>
          <p:cNvPicPr>
            <a:picLocks noChangeAspect="1" noChangeArrowheads="1"/>
          </p:cNvPicPr>
          <p:nvPr/>
        </p:nvPicPr>
        <p:blipFill>
          <a:blip r:embed="rId8"/>
          <a:srcRect t="4606" r="10716" b="16827"/>
          <a:stretch>
            <a:fillRect/>
          </a:stretch>
        </p:blipFill>
        <p:spPr bwMode="auto">
          <a:xfrm>
            <a:off x="5411169" y="4625976"/>
            <a:ext cx="1690688" cy="223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1840" y="4692113"/>
            <a:ext cx="1608590" cy="2158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0425" y="3006725"/>
            <a:ext cx="1933575" cy="1565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317" y="1304925"/>
            <a:ext cx="1476375" cy="1368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2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240312" cy="40559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26)Напишите название страны и столицу.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иг б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96" y="1196752"/>
            <a:ext cx="3275856" cy="26043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 descr="эйфелева баш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48" y="0"/>
            <a:ext cx="2611736" cy="39176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им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5996"/>
            <a:ext cx="4185070" cy="280200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великая китайск сте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040" y="4055996"/>
            <a:ext cx="3963912" cy="280200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92535" y="3212976"/>
            <a:ext cx="535249" cy="58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448" y="3212976"/>
            <a:ext cx="539504" cy="58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6381328"/>
            <a:ext cx="477166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04448" y="6237312"/>
            <a:ext cx="539552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65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0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27)Из какой страны к нам попали эти предметы и продукты?</a:t>
            </a:r>
            <a:endParaRPr lang="ru-RU" sz="2800" dirty="0"/>
          </a:p>
        </p:txBody>
      </p:sp>
      <p:pic>
        <p:nvPicPr>
          <p:cNvPr id="4" name="Объект 3" descr="пиц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4" y="4984761"/>
            <a:ext cx="2018576" cy="187323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пагетти2.jpg"/>
          <p:cNvPicPr>
            <a:picLocks noChangeAspect="1"/>
          </p:cNvPicPr>
          <p:nvPr/>
        </p:nvPicPr>
        <p:blipFill>
          <a:blip r:embed="rId3"/>
          <a:srcRect l="2749"/>
          <a:stretch>
            <a:fillRect/>
          </a:stretch>
        </p:blipFill>
        <p:spPr>
          <a:xfrm>
            <a:off x="81267" y="3152614"/>
            <a:ext cx="2487817" cy="1700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пагетти1.jpg"/>
          <p:cNvPicPr>
            <a:picLocks noChangeAspect="1"/>
          </p:cNvPicPr>
          <p:nvPr/>
        </p:nvPicPr>
        <p:blipFill>
          <a:blip r:embed="rId4"/>
          <a:srcRect b="3333"/>
          <a:stretch>
            <a:fillRect/>
          </a:stretch>
        </p:blipFill>
        <p:spPr>
          <a:xfrm>
            <a:off x="7343775" y="1497102"/>
            <a:ext cx="1800225" cy="23733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ухи.jpg"/>
          <p:cNvPicPr>
            <a:picLocks noChangeAspect="1"/>
          </p:cNvPicPr>
          <p:nvPr/>
        </p:nvPicPr>
        <p:blipFill>
          <a:blip r:embed="rId5"/>
          <a:srcRect l="9681" r="17240"/>
          <a:stretch>
            <a:fillRect/>
          </a:stretch>
        </p:blipFill>
        <p:spPr>
          <a:xfrm>
            <a:off x="7210226" y="4609604"/>
            <a:ext cx="1933774" cy="224839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ювелирные изд.jpg"/>
          <p:cNvPicPr>
            <a:picLocks noChangeAspect="1"/>
          </p:cNvPicPr>
          <p:nvPr/>
        </p:nvPicPr>
        <p:blipFill>
          <a:blip r:embed="rId6"/>
          <a:srcRect l="10395" t="12201" r="6446" b="9681"/>
          <a:stretch>
            <a:fillRect/>
          </a:stretch>
        </p:blipFill>
        <p:spPr>
          <a:xfrm>
            <a:off x="2836855" y="3331554"/>
            <a:ext cx="1655127" cy="11662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утбо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33" y="5012609"/>
            <a:ext cx="2591966" cy="17241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осиск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0" y="1617738"/>
            <a:ext cx="2080087" cy="13407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сало.jpg"/>
          <p:cNvPicPr>
            <a:picLocks noChangeAspect="1"/>
          </p:cNvPicPr>
          <p:nvPr/>
        </p:nvPicPr>
        <p:blipFill>
          <a:blip r:embed="rId9"/>
          <a:srcRect l="29763" r="15122" b="14563"/>
          <a:stretch>
            <a:fillRect/>
          </a:stretch>
        </p:blipFill>
        <p:spPr>
          <a:xfrm>
            <a:off x="2569084" y="5139067"/>
            <a:ext cx="1634731" cy="147125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62441" y="1554088"/>
            <a:ext cx="3096815" cy="136867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ндия пряности.jpg"/>
          <p:cNvPicPr>
            <a:picLocks noChangeAspect="1"/>
          </p:cNvPicPr>
          <p:nvPr/>
        </p:nvPicPr>
        <p:blipFill>
          <a:blip r:embed="rId11"/>
          <a:srcRect t="16203" r="18985"/>
          <a:stretch>
            <a:fillRect/>
          </a:stretch>
        </p:blipFill>
        <p:spPr>
          <a:xfrm>
            <a:off x="4757620" y="3152614"/>
            <a:ext cx="2110020" cy="158565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0" y="2204864"/>
            <a:ext cx="9144000" cy="2376264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3</a:t>
            </a:r>
            <a:r>
              <a:rPr lang="ru-RU" sz="2000" dirty="0" smtClean="0"/>
              <a:t>)Напишите название материка.</a:t>
            </a:r>
            <a:br>
              <a:rPr lang="ru-RU" sz="2000" dirty="0" smtClean="0"/>
            </a:br>
            <a:r>
              <a:rPr lang="ru-RU" sz="2000" dirty="0" smtClean="0"/>
              <a:t>4) В какой части света он находится?</a:t>
            </a:r>
            <a:br>
              <a:rPr lang="ru-RU" sz="2000" dirty="0" smtClean="0"/>
            </a:br>
            <a:r>
              <a:rPr lang="ru-RU" sz="2000" dirty="0" smtClean="0"/>
              <a:t>5)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знаете об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материке и его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обитателях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океаны омывают этот материк?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143999" y="68579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pic>
        <p:nvPicPr>
          <p:cNvPr id="4" name="Содержимое 6" descr="Евразия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" y="1"/>
            <a:ext cx="4616517" cy="2348880"/>
          </a:xfrm>
        </p:spPr>
      </p:pic>
      <p:pic>
        <p:nvPicPr>
          <p:cNvPr id="6" name="Содержимое 5" descr="Афри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09"/>
            <a:ext cx="3703301" cy="188482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8" name="Объект 3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38" y="4653136"/>
            <a:ext cx="4302083" cy="2188685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84976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6</a:t>
            </a:r>
            <a:r>
              <a:rPr lang="ru-RU" sz="2000" dirty="0" smtClean="0"/>
              <a:t>)Напишите </a:t>
            </a:r>
            <a:r>
              <a:rPr lang="ru-RU" sz="2000" dirty="0"/>
              <a:t>название материка.</a:t>
            </a:r>
            <a:br>
              <a:rPr lang="ru-RU" sz="2000" dirty="0"/>
            </a:br>
            <a:r>
              <a:rPr lang="ru-RU" sz="2000" dirty="0" smtClean="0"/>
              <a:t>7) </a:t>
            </a:r>
            <a:r>
              <a:rPr lang="ru-RU" sz="2000" dirty="0"/>
              <a:t>В какой части света он находится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8)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знаете об этом материке и его обитателях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океаны омывают этот материк?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6" descr="Евразия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4527416" cy="230332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Объект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59822"/>
            <a:ext cx="5106984" cy="2598178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0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4932040" cy="422108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9</a:t>
            </a:r>
            <a:r>
              <a:rPr lang="ru-RU" sz="2000" dirty="0" smtClean="0"/>
              <a:t>)Напишите названия материков.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10) </a:t>
            </a:r>
            <a:r>
              <a:rPr lang="ru-RU" sz="2000" dirty="0"/>
              <a:t>В какой части света </a:t>
            </a:r>
            <a:r>
              <a:rPr lang="ru-RU" sz="2000" dirty="0" smtClean="0"/>
              <a:t>они находятся?</a:t>
            </a:r>
            <a:br>
              <a:rPr lang="ru-RU" sz="2000" dirty="0" smtClean="0"/>
            </a:br>
            <a:r>
              <a:rPr lang="ru-RU" sz="2000" dirty="0" smtClean="0"/>
              <a:t>11)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знаете об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материках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обитателях?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океаны омывают этот материк?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5" descr="Сев. амер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4252111" cy="216381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Южная Амери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0"/>
            <a:ext cx="4139952" cy="20955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879760"/>
            <a:ext cx="3888432" cy="1978240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40050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12)Напишите </a:t>
            </a:r>
            <a:r>
              <a:rPr lang="ru-RU" sz="2000" dirty="0"/>
              <a:t>название материка.</a:t>
            </a:r>
            <a:br>
              <a:rPr lang="ru-RU" sz="2000" dirty="0"/>
            </a:br>
            <a:r>
              <a:rPr lang="ru-RU" sz="2000" dirty="0" smtClean="0"/>
              <a:t>13) </a:t>
            </a:r>
            <a:r>
              <a:rPr lang="ru-RU" sz="2000" dirty="0"/>
              <a:t>В какой части света он находится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14)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знаете об этом материке и его обитателях?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океаны омывают этот материк?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7" descr="Антаркти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8" y="1"/>
            <a:ext cx="3187080" cy="2736928"/>
          </a:xfr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54" y="4230343"/>
            <a:ext cx="5106984" cy="2598178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7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41490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15)Напишите </a:t>
            </a:r>
            <a:r>
              <a:rPr lang="ru-RU" sz="2000" dirty="0"/>
              <a:t>название материка.</a:t>
            </a:r>
            <a:br>
              <a:rPr lang="ru-RU" sz="2000" dirty="0"/>
            </a:br>
            <a:r>
              <a:rPr lang="ru-RU" sz="2000" dirty="0" smtClean="0"/>
              <a:t>16) </a:t>
            </a:r>
            <a:r>
              <a:rPr lang="ru-RU" sz="2000" dirty="0"/>
              <a:t>В какой части света он находится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17)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знаете об этом материке и его обитателях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океаны омывают этот материк?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4" descr="Австрал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75425" cy="2276872"/>
          </a:xfrm>
          <a:solidFill>
            <a:schemeClr val="tx1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Объект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6" y="4269694"/>
            <a:ext cx="5106984" cy="2598178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5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18)Напишите части света.</a:t>
            </a:r>
            <a:endParaRPr lang="ru-RU" sz="2000" dirty="0"/>
          </a:p>
        </p:txBody>
      </p:sp>
      <p:pic>
        <p:nvPicPr>
          <p:cNvPr id="4" name="Объект 3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8" y="1883181"/>
            <a:ext cx="7783784" cy="39600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2474707" y="3176262"/>
            <a:ext cx="432048" cy="5040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00009" y="3439142"/>
            <a:ext cx="4572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828609" y="2372308"/>
            <a:ext cx="324036" cy="38519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084168" y="2564904"/>
            <a:ext cx="457200" cy="45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7164288" y="4282954"/>
            <a:ext cx="288032" cy="36004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45224" y="5423520"/>
            <a:ext cx="334888" cy="3817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7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92280" cy="27089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19)Напиши в какой части света находятся  страны:</a:t>
            </a:r>
            <a:br>
              <a:rPr lang="ru-RU" sz="2400" dirty="0" smtClean="0"/>
            </a:br>
            <a:r>
              <a:rPr lang="ru-RU" sz="2400" dirty="0" smtClean="0"/>
              <a:t>Германия ----</a:t>
            </a:r>
            <a:br>
              <a:rPr lang="ru-RU" sz="2400" dirty="0" smtClean="0"/>
            </a:br>
            <a:r>
              <a:rPr lang="ru-RU" sz="2400" dirty="0" smtClean="0"/>
              <a:t>Япония  ------</a:t>
            </a:r>
            <a:br>
              <a:rPr lang="ru-RU" sz="2400" dirty="0" smtClean="0"/>
            </a:br>
            <a:r>
              <a:rPr lang="ru-RU" sz="2400" dirty="0" smtClean="0"/>
              <a:t>Австралия ---</a:t>
            </a:r>
            <a:br>
              <a:rPr lang="ru-RU" sz="2400" dirty="0" smtClean="0"/>
            </a:br>
            <a:r>
              <a:rPr lang="ru-RU" sz="2400" dirty="0" smtClean="0"/>
              <a:t>Канада --------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487"/>
            <a:ext cx="8604448" cy="4377513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0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20)Пронумеруй эти страны с запада на восток.</a:t>
            </a:r>
            <a:endParaRPr lang="ru-RU" sz="2800" dirty="0"/>
          </a:p>
        </p:txBody>
      </p:sp>
      <p:pic>
        <p:nvPicPr>
          <p:cNvPr id="4" name="Объект 3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" y="2204865"/>
            <a:ext cx="9146214" cy="4653136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Индия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34076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Китай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1340768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Египет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340768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Франция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2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1)Как называются  крупные участки  суши ?  2)Как называются крупные водные пространства между материками ? </vt:lpstr>
      <vt:lpstr>3)Напишите название материка. 4) В какой части света он находится? 5)Что вы знаете об этом материке и его обитателях? Какие океаны омывают этот материк? </vt:lpstr>
      <vt:lpstr>6)Напишите название материка. 7) В какой части света он находится? 8)Что вы знаете об этом материке и его обитателях?  Какие океаны омывают этот материк? </vt:lpstr>
      <vt:lpstr>9)Напишите названия материков. 10) В какой части света они находятся? 11)Что вы знаете об этих материках и его обитателях? Какие океаны омывают этот материк?  </vt:lpstr>
      <vt:lpstr>12)Напишите название материка. 13) В какой части света он находится? 14)Что вы знаете об этом материке и его обитателях?  Какие океаны омывают этот материк?   </vt:lpstr>
      <vt:lpstr>15)Напишите название материка. 16) В какой части света он находится? 17) Что вы знаете об этом материке и его обитателях?   Какие океаны омывают этот материк? </vt:lpstr>
      <vt:lpstr>18)Напишите части света.</vt:lpstr>
      <vt:lpstr>19)Напиши в какой части света находятся  страны: Германия ---- Япония  ------ Австралия --- Канада -------- </vt:lpstr>
      <vt:lpstr>20)Пронумеруй эти страны с запада на восток.</vt:lpstr>
      <vt:lpstr>21)Кто живёт в этих городах:</vt:lpstr>
      <vt:lpstr>Где эти живые организмы чувствуют себя как дома? </vt:lpstr>
      <vt:lpstr>22)Найдите «кормильцев» среди обитателей лесов.  </vt:lpstr>
      <vt:lpstr>23)Найдите «едоков » среди обитателей лесов.  </vt:lpstr>
      <vt:lpstr>24)Найдите «мусорщиков» среди обитателей лесов.  </vt:lpstr>
      <vt:lpstr>25)Составь одну пищевую цепочку.  </vt:lpstr>
      <vt:lpstr>26)Напишите название страны и столицу.</vt:lpstr>
      <vt:lpstr>27)Из какой страны к нам попали эти предметы и продукты?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17</cp:revision>
  <dcterms:created xsi:type="dcterms:W3CDTF">2014-04-24T15:17:42Z</dcterms:created>
  <dcterms:modified xsi:type="dcterms:W3CDTF">2015-11-15T19:00:54Z</dcterms:modified>
</cp:coreProperties>
</file>