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93F24-2D3E-4F92-A228-5492A265AF72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7651-D0AC-474D-8055-A6EEEB44D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3" y="0"/>
            <a:ext cx="9127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Лариса\Desktop\Клейнос\luntik01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22288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1571604" y="285728"/>
            <a:ext cx="5214974" cy="2500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Стройный, быстрый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Рога ветвисты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Пасется весь день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же это?…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Oлень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571876"/>
            <a:ext cx="3071834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ариса\Desktop\Клейнос\4fea47b639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Лариса\Desktop\Клейнос\luntik01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22288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Лариса\Downloads\1720419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571480"/>
            <a:ext cx="2928926" cy="350043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000100" y="3357562"/>
            <a:ext cx="5286412" cy="31432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 птица непростая.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Любит снег и холода.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Голова её большая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белых пёрышках всегда.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Тело тоже в перьях белых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Сядет в снег и не видна.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Хищным взглядом, зорким, смелым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Ищет леммингов она.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(полярная сова)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3" y="0"/>
            <a:ext cx="9127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Лариса\Desktop\Клейнос\luntik01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22288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786190"/>
            <a:ext cx="2916315" cy="19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500034" y="4143380"/>
            <a:ext cx="4857784" cy="1571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Есть у курицы хохлатки</a:t>
            </a:r>
          </a:p>
          <a:p>
            <a:pPr algn="ctr"/>
            <a:r>
              <a:rPr lang="ru-RU" sz="2400" dirty="0" smtClean="0"/>
              <a:t>дикий родич - куропатка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66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2</cp:revision>
  <dcterms:created xsi:type="dcterms:W3CDTF">2015-11-14T19:22:57Z</dcterms:created>
  <dcterms:modified xsi:type="dcterms:W3CDTF">2015-11-14T19:41:11Z</dcterms:modified>
</cp:coreProperties>
</file>