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5255-EC29-4331-ACD9-E94B33711B76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E5F5B-06F7-42D4-8E65-8B9E8A636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5255-EC29-4331-ACD9-E94B33711B76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E5F5B-06F7-42D4-8E65-8B9E8A636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5255-EC29-4331-ACD9-E94B33711B76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E5F5B-06F7-42D4-8E65-8B9E8A636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5255-EC29-4331-ACD9-E94B33711B76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E5F5B-06F7-42D4-8E65-8B9E8A636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5255-EC29-4331-ACD9-E94B33711B76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E5F5B-06F7-42D4-8E65-8B9E8A636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5255-EC29-4331-ACD9-E94B33711B76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E5F5B-06F7-42D4-8E65-8B9E8A636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5255-EC29-4331-ACD9-E94B33711B76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E5F5B-06F7-42D4-8E65-8B9E8A636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5255-EC29-4331-ACD9-E94B33711B76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E5F5B-06F7-42D4-8E65-8B9E8A636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5255-EC29-4331-ACD9-E94B33711B76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E5F5B-06F7-42D4-8E65-8B9E8A636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5255-EC29-4331-ACD9-E94B33711B76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E5F5B-06F7-42D4-8E65-8B9E8A636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5255-EC29-4331-ACD9-E94B33711B76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E5F5B-06F7-42D4-8E65-8B9E8A636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75255-EC29-4331-ACD9-E94B33711B76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E5F5B-06F7-42D4-8E65-8B9E8A636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ариса\Desktop\Клейнос\4fea47b6396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142983"/>
          </a:xfrm>
        </p:spPr>
        <p:txBody>
          <a:bodyPr>
            <a:noAutofit/>
          </a:bodyPr>
          <a:lstStyle/>
          <a:p>
            <a:r>
              <a:rPr lang="ru-RU" sz="3600" b="1" dirty="0" err="1" smtClean="0"/>
              <a:t>Лунтик</a:t>
            </a:r>
            <a:r>
              <a:rPr lang="ru-RU" sz="3600" b="1" dirty="0" smtClean="0"/>
              <a:t> знакомиться </a:t>
            </a:r>
            <a:br>
              <a:rPr lang="ru-RU" sz="3600" b="1" dirty="0" smtClean="0"/>
            </a:br>
            <a:r>
              <a:rPr lang="ru-RU" sz="3600" b="1" dirty="0" smtClean="0"/>
              <a:t>с обитателями тундры</a:t>
            </a:r>
            <a:endParaRPr lang="ru-RU" sz="3600" b="1" dirty="0"/>
          </a:p>
        </p:txBody>
      </p:sp>
      <p:pic>
        <p:nvPicPr>
          <p:cNvPr id="6" name="Рисунок 5" descr="C:\Users\Лариса\Desktop\Клейнос\Luntik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/>
        </p:blipFill>
        <p:spPr bwMode="auto">
          <a:xfrm>
            <a:off x="3428992" y="3357562"/>
            <a:ext cx="2286017" cy="29289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:lc="http://schemas.openxmlformats.org/drawingml/2006/lockedCanvas" xmlns=""/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ариса\Desktop\Клейнос\4fea47b6396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7" y="2428868"/>
            <a:ext cx="3109913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3786182" y="4857760"/>
            <a:ext cx="4786346" cy="17859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Лемминги — трогательные пушистые зверьки величиной с ладонь. </a:t>
            </a:r>
            <a:endParaRPr lang="ru-RU" sz="2400" dirty="0"/>
          </a:p>
        </p:txBody>
      </p:sp>
      <p:pic>
        <p:nvPicPr>
          <p:cNvPr id="6" name="Рисунок 5" descr="C:\Users\Лариса\Desktop\Клейнос\luntik016.gif"/>
          <p:cNvPicPr/>
          <p:nvPr/>
        </p:nvPicPr>
        <p:blipFill>
          <a:blip r:embed="rId4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357430"/>
            <a:ext cx="2228850" cy="333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3" y="0"/>
            <a:ext cx="91279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C:\Users\Лариса\Desktop\Клейнос\luntik016.gif"/>
          <p:cNvPicPr/>
          <p:nvPr/>
        </p:nvPicPr>
        <p:blipFill>
          <a:blip r:embed="rId3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290"/>
            <a:ext cx="2228850" cy="333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479" y="1004399"/>
            <a:ext cx="2952760" cy="17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вал 6"/>
          <p:cNvSpPr/>
          <p:nvPr/>
        </p:nvSpPr>
        <p:spPr>
          <a:xfrm>
            <a:off x="2071670" y="3857628"/>
            <a:ext cx="4929222" cy="264320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357422" y="4214818"/>
            <a:ext cx="428628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Он такой же, как лисица,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Только путать - не годиться.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Чаще он бывает белый,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Реже – чёрный,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голубой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Calibri" pitchFamily="34" charset="0"/>
                <a:cs typeface="Times New Roman" pitchFamily="18" charset="0"/>
              </a:rPr>
              <a:t>Песец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35</Words>
  <Application>Microsoft Office PowerPoint</Application>
  <PresentationFormat>Экран (4:3)</PresentationFormat>
  <Paragraphs>7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Лунтик знакомиться  с обитателями тундры</vt:lpstr>
      <vt:lpstr>Слайд 2</vt:lpstr>
      <vt:lpstr>Слайд 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Лунтика в тундре</dc:title>
  <dc:creator>Лариса</dc:creator>
  <cp:lastModifiedBy>Лариса</cp:lastModifiedBy>
  <cp:revision>20</cp:revision>
  <dcterms:created xsi:type="dcterms:W3CDTF">2015-11-14T16:00:01Z</dcterms:created>
  <dcterms:modified xsi:type="dcterms:W3CDTF">2015-11-14T19:39:10Z</dcterms:modified>
</cp:coreProperties>
</file>