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94728" autoAdjust="0"/>
  </p:normalViewPr>
  <p:slideViewPr>
    <p:cSldViewPr>
      <p:cViewPr>
        <p:scale>
          <a:sx n="78" d="100"/>
          <a:sy n="78" d="100"/>
        </p:scale>
        <p:origin x="-115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9375-BA85-4187-9F6B-BC9DD1E7D33E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F1C0-9AC1-492C-ACFA-064B8814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F1C0-9AC1-492C-ACFA-064B8814DA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F1C0-9AC1-492C-ACFA-064B8814DA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21013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 имен существительных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5904656" cy="1327566"/>
          </a:xfrm>
        </p:spPr>
        <p:txBody>
          <a:bodyPr/>
          <a:lstStyle/>
          <a:p>
            <a:pPr algn="r"/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Если слово заканчивается на звонкий согласный или гласный, то окончание будет звучать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 </a:t>
            </a:r>
            <a:r>
              <a:rPr lang="en-US" sz="2800" b="1" dirty="0" smtClean="0"/>
              <a:t>                                     </a:t>
            </a:r>
            <a:r>
              <a:rPr lang="en-US" sz="6700" b="1" dirty="0" smtClean="0"/>
              <a:t>[z]</a:t>
            </a:r>
            <a:endParaRPr lang="ru-RU" sz="6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49640"/>
            <a:ext cx="3096344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8521"/>
            <a:ext cx="3312368" cy="2442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880320" cy="2099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66" y="4325904"/>
            <a:ext cx="3285118" cy="2282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808110" cy="20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Если слово заканчивается на глухой согласный, то окончание будет звучать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            </a:t>
            </a:r>
            <a:r>
              <a:rPr lang="ru-RU" sz="2400" dirty="0" smtClean="0"/>
              <a:t> </a:t>
            </a:r>
            <a:r>
              <a:rPr lang="en-US" sz="6700" b="1" dirty="0" smtClean="0"/>
              <a:t>[s]</a:t>
            </a:r>
            <a:endParaRPr lang="ru-RU" sz="6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84376" cy="2166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85186" cy="2223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" y="4005065"/>
            <a:ext cx="2898387" cy="2727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87" y="4005065"/>
            <a:ext cx="3247801" cy="2727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89" y="4005065"/>
            <a:ext cx="3110011" cy="26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Если слово заканчивается на </a:t>
            </a:r>
            <a:r>
              <a:rPr lang="en-US" sz="2800" b="1" dirty="0" smtClean="0"/>
              <a:t>[ s ] </a:t>
            </a:r>
            <a:r>
              <a:rPr lang="ru-RU" sz="2800" dirty="0" smtClean="0"/>
              <a:t>или</a:t>
            </a:r>
            <a:r>
              <a:rPr lang="en-US" sz="2800" dirty="0" smtClean="0"/>
              <a:t> </a:t>
            </a:r>
            <a:r>
              <a:rPr lang="en-US" sz="2800" b="1" dirty="0" smtClean="0"/>
              <a:t>[ z ]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то окончание будет звучать</a:t>
            </a:r>
            <a:r>
              <a:rPr lang="en-US" sz="2800" dirty="0" smtClean="0"/>
              <a:t>                                                          </a:t>
            </a:r>
            <a:r>
              <a:rPr lang="en-US" sz="6700" b="1" dirty="0" smtClean="0"/>
              <a:t>[ </a:t>
            </a:r>
            <a:r>
              <a:rPr lang="en-US" sz="6700" b="1" dirty="0" err="1" smtClean="0"/>
              <a:t>iz</a:t>
            </a:r>
            <a:r>
              <a:rPr lang="en-US" sz="6700" b="1" dirty="0" smtClean="0"/>
              <a:t>  ]</a:t>
            </a:r>
            <a:endParaRPr lang="ru-RU" sz="6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162969"/>
            <a:ext cx="3456384" cy="2346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02448"/>
            <a:ext cx="4680520" cy="2167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204864"/>
            <a:ext cx="3636404" cy="22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262</TotalTime>
  <Words>51</Words>
  <Application>Microsoft Office PowerPoint</Application>
  <PresentationFormat>Экран (4:3)</PresentationFormat>
  <Paragraphs>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Множественное число имен существительных</vt:lpstr>
      <vt:lpstr>Если слово заканчивается на звонкий согласный или гласный, то окончание будет звучать                                       [z]</vt:lpstr>
      <vt:lpstr>Если слово заканчивается на глухой согласный, то окончание будет звучать                                            [s]</vt:lpstr>
      <vt:lpstr>Если слово заканчивается на [ s ] или [ z ], то окончание будет звучать                                                          [ iz  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Множественное число имен существительных</dc:title>
  <dc:creator>Данил</dc:creator>
  <cp:lastModifiedBy>Данил</cp:lastModifiedBy>
  <cp:revision>37</cp:revision>
  <dcterms:created xsi:type="dcterms:W3CDTF">2015-11-12T08:45:43Z</dcterms:created>
  <dcterms:modified xsi:type="dcterms:W3CDTF">2015-11-15T03:15:33Z</dcterms:modified>
</cp:coreProperties>
</file>