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1" autoAdjust="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87808F9-3170-428A-894E-545BB89E0700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D0E6992-A19D-479E-AA79-5DC68C3C5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08F9-3170-428A-894E-545BB89E0700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992-A19D-479E-AA79-5DC68C3C5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08F9-3170-428A-894E-545BB89E0700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992-A19D-479E-AA79-5DC68C3C5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87808F9-3170-428A-894E-545BB89E0700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992-A19D-479E-AA79-5DC68C3C5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87808F9-3170-428A-894E-545BB89E0700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D0E6992-A19D-479E-AA79-5DC68C3C538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87808F9-3170-428A-894E-545BB89E0700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0E6992-A19D-479E-AA79-5DC68C3C5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87808F9-3170-428A-894E-545BB89E0700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D0E6992-A19D-479E-AA79-5DC68C3C53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08F9-3170-428A-894E-545BB89E0700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992-A19D-479E-AA79-5DC68C3C5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87808F9-3170-428A-894E-545BB89E0700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0E6992-A19D-479E-AA79-5DC68C3C5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87808F9-3170-428A-894E-545BB89E0700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D0E6992-A19D-479E-AA79-5DC68C3C53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87808F9-3170-428A-894E-545BB89E0700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D0E6992-A19D-479E-AA79-5DC68C3C53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87808F9-3170-428A-894E-545BB89E0700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D0E6992-A19D-479E-AA79-5DC68C3C538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rd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travelinside.ru/lodochnyiy-ryinok-v-taylande/" TargetMode="External"/><Relationship Id="rId3" Type="http://schemas.openxmlformats.org/officeDocument/2006/relationships/hyperlink" Target="http://turkostroma.ru/page.php?url=tajland&amp;pic=823" TargetMode="External"/><Relationship Id="rId7" Type="http://schemas.openxmlformats.org/officeDocument/2006/relationships/hyperlink" Target="http://turbina.ru/guide/Pkhang-Nga-Tailand-124287/Foto/Dozhdlivyy-den-na-more-9189/photo278510/" TargetMode="External"/><Relationship Id="rId2" Type="http://schemas.openxmlformats.org/officeDocument/2006/relationships/hyperlink" Target="http://bambooclub.ru/articles/document32828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otpuskru.ru/aktivnyj-otdyx-v-tajlande/13-rybalka-v-tajlande.html" TargetMode="External"/><Relationship Id="rId5" Type="http://schemas.openxmlformats.org/officeDocument/2006/relationships/hyperlink" Target="http://thailandproperty.tv/forum/album.php?albumid=16&amp;pictureid=13798?albumid=16&amp;pictureid=13798" TargetMode="External"/><Relationship Id="rId4" Type="http://schemas.openxmlformats.org/officeDocument/2006/relationships/hyperlink" Target="http://newsland.com/news/detail/id/1223256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836713"/>
            <a:ext cx="7990656" cy="27637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ookman Old Style" pitchFamily="18" charset="0"/>
              </a:rPr>
              <a:t>Урок литературного чтения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4 класс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«Болтливая птичка»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(тайская народная сказка)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005064"/>
            <a:ext cx="4824536" cy="244827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/>
              <a:t>Презентацию подготовила:</a:t>
            </a:r>
          </a:p>
          <a:p>
            <a:pPr algn="l"/>
            <a:r>
              <a:rPr lang="ru-RU" sz="2400" b="1" dirty="0"/>
              <a:t>у</a:t>
            </a:r>
            <a:r>
              <a:rPr lang="ru-RU" sz="2400" b="1" dirty="0" smtClean="0"/>
              <a:t>читель начальных классов</a:t>
            </a:r>
          </a:p>
          <a:p>
            <a:r>
              <a:rPr lang="ru-RU" sz="2400" b="1" dirty="0" smtClean="0"/>
              <a:t>Ширшова Т.Н.</a:t>
            </a:r>
          </a:p>
          <a:p>
            <a:r>
              <a:rPr lang="ru-RU" sz="2400" b="1" dirty="0" smtClean="0"/>
              <a:t>2015 г.</a:t>
            </a:r>
            <a:endParaRPr lang="ru-RU" sz="2400" b="1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i="1" dirty="0" smtClean="0"/>
              <a:t>Выберите любое начало предложения и продолжите его.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Сегодня на уроке я узнал(а) …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этом уроке я похвалил(а) бы себя за …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После урока мне захотелось …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Сегодня я сумел(а) 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8056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С.В.Кутявина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Поурочные разработки по литературному чтению к УМК Л.Ф.Климановой и др. («Перспектива»)</a:t>
            </a: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http://bambooclub.ru/articles/document32828.htm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http://turkostroma.ru/page.php?url=tajland&amp;pic=823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http://newsland.com/news/detail/id/1223256/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http://thailandproperty.tv/forum/album.php?albumid=16&amp;pictureid=13798?albumid=16&amp;pictureid=13798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http://votpuskru.ru/aktivnyj-otdyx-v-tajlande/13-rybalka-v-tajlande.html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http://turbina.ru/guide/Pkhang-Nga-Tailand-124287/Foto/Dozhdlivyy-den-na-more-9189/photo278510/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http://travelinside.ru/lodochnyiy-ryinok-v-taylande/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Вышит снег красивой строчкой,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Словно белая сорочка.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Папу я зову во двор: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-Погляди, какой узор!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Смотрит папа сверху вниз: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-Тут письмо тебе, Денис!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Пишут птицы и зверюшки: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«Сделай нам, Денис, кормушки!»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i="1" dirty="0" err="1" smtClean="0"/>
              <a:t>И.Галиновская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Болтливая птичка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(тайская народная сказка)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Пользователь\Рабочий стол\56610264_1268899235_11251039929youngthaigirls_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348880"/>
            <a:ext cx="5178300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b_82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79912" y="1556792"/>
            <a:ext cx="4248472" cy="5140652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260648"/>
            <a:ext cx="8964488" cy="16561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Народы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тайской языковой семьи живут на юге Китая, в Индокитае, где они основали два государства – Таиланд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Лаос,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северо-востоке Индии.</a:t>
            </a:r>
            <a:endParaRPr lang="ru-RU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404664"/>
            <a:ext cx="8784976" cy="14401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Традиционные занятия тайцев – сельское хозяйство, основная культура – рис, ещё выращивают злаковые, овощи, чай.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Пользователь\Рабочий стол\port-townsend-thailand-laos-487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16832"/>
            <a:ext cx="5616624" cy="45869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Пользователь\Рабочий стол\JYSK_Thailand-2_WEB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649244"/>
            <a:ext cx="4038600" cy="267235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512" y="188640"/>
            <a:ext cx="8784976" cy="216024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Развито огородничество и садоводство, выращивают бананы, цитрусовые, манго, яблоки, персики и др.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Разводят скот – буйволов и лошадей (как рабочую силу), коз, коров, свиней, кур, уток.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Documents and Settings\Пользователь\Рабочий стол\GJgOcFMulY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204864"/>
            <a:ext cx="3528392" cy="42266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Пользователь\Рабочий стол\1353565173_rybalka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9632" y="1916832"/>
            <a:ext cx="6264696" cy="4701623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188640"/>
            <a:ext cx="8496944" cy="1872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тайцев развито речное и морское рыболовство. Основные промысловые рыбы (и прочие морепродукты): форель, камбала, минога, карп, окунь, сом, налим, креветки, трепанг, морская капуста.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404664"/>
            <a:ext cx="8712968" cy="1208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Традиционное жилище тайцев – свайный дом (спасает от наводнений).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Пользователь\Рабочий стол\Doma-na-svayak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6912768" cy="46315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Выберите подходящие по смыслу пословицы и выпишите себе в тетрадь.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Злой плачет от зависти, а добрый от радости (от жалости).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лихости и зависти нет ни проку, ни радости.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чужих руках ломоть (пирог) велик; а как нам достанется, мал покажется.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чужих руках ноготок с локоток.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чужую кучу нечего глаза пучить.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зарься на чужое, своё береги!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Глаза (очи) завидущи, руки загребущи.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</TotalTime>
  <Words>364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Урок литературного чтения 4 класс «Болтливая птичка» (тайская народная сказка)</vt:lpstr>
      <vt:lpstr>Слайд 2</vt:lpstr>
      <vt:lpstr>Болтливая птичка (тайская народная сказка)</vt:lpstr>
      <vt:lpstr>Слайд 4</vt:lpstr>
      <vt:lpstr>Слайд 5</vt:lpstr>
      <vt:lpstr>Слайд 6</vt:lpstr>
      <vt:lpstr>Слайд 7</vt:lpstr>
      <vt:lpstr>Слайд 8</vt:lpstr>
      <vt:lpstr>Выберите подходящие по смыслу пословицы и выпишите себе в тетрадь.</vt:lpstr>
      <vt:lpstr>Выберите любое начало предложения и продолжите его.</vt:lpstr>
      <vt:lpstr>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чтения 4 класс «Болтливая птичка» (тайская сказка)</dc:title>
  <dc:creator>Пользователь</dc:creator>
  <cp:lastModifiedBy>Пользователь</cp:lastModifiedBy>
  <cp:revision>4</cp:revision>
  <dcterms:created xsi:type="dcterms:W3CDTF">2015-10-18T13:52:06Z</dcterms:created>
  <dcterms:modified xsi:type="dcterms:W3CDTF">2015-10-18T14:27:58Z</dcterms:modified>
</cp:coreProperties>
</file>