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C45D5D-9D9A-4D8B-B1A2-3259CC0EE4B0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C7D171-4729-4484-ABFB-7B200EAB88F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36912"/>
            <a:ext cx="7851648" cy="28803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Открытый интегрированный показ непосредственной образовательной деятельности по проекту "Вода вокруг нас" в средней группе.</a:t>
            </a:r>
            <a:br>
              <a:rPr lang="ru-RU" sz="4000" dirty="0" smtClean="0"/>
            </a:br>
            <a:r>
              <a:rPr lang="ru-RU" sz="2800" dirty="0" smtClean="0"/>
              <a:t>Подготовила и провела : Смирнова Ю.Ю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3"/>
            <a:ext cx="7992888" cy="557342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в игровую ситуацию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428" y="1935163"/>
            <a:ext cx="58011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ручьях и океанах обитаю,</a:t>
            </a:r>
            <a:br>
              <a:rPr lang="ru-RU" sz="2400" dirty="0" smtClean="0"/>
            </a:br>
            <a:r>
              <a:rPr lang="ru-RU" sz="2400" dirty="0" smtClean="0"/>
              <a:t> Бывает, в воздухе летаю,</a:t>
            </a:r>
            <a:br>
              <a:rPr lang="ru-RU" sz="2400" dirty="0" smtClean="0"/>
            </a:br>
            <a:r>
              <a:rPr lang="ru-RU" sz="2400" dirty="0" smtClean="0"/>
              <a:t>                       Как только надоест летать,</a:t>
            </a:r>
            <a:br>
              <a:rPr lang="ru-RU" sz="2400" dirty="0" smtClean="0"/>
            </a:br>
            <a:r>
              <a:rPr lang="ru-RU" sz="2400" dirty="0" smtClean="0"/>
              <a:t>                       На землю падаю опять.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688" y="1935163"/>
            <a:ext cx="460662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Вода – это одно из самых удивительных веществ на планете.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Вода- </a:t>
            </a:r>
            <a:r>
              <a:rPr lang="ru-RU" sz="2700" dirty="0" smtClean="0"/>
              <a:t>это жидкость, безвкусная , не имеет </a:t>
            </a:r>
            <a:r>
              <a:rPr lang="ru-RU" sz="2700" dirty="0" smtClean="0"/>
              <a:t>запаха.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1529" y="1935163"/>
            <a:ext cx="6580942" cy="4389437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Ты вода- водица, водица </a:t>
            </a:r>
            <a:r>
              <a:rPr lang="ru-RU" sz="3100" dirty="0" err="1" smtClean="0"/>
              <a:t>студеница</a:t>
            </a:r>
            <a:r>
              <a:rPr lang="ru-RU" sz="3100" dirty="0" smtClean="0"/>
              <a:t>, </a:t>
            </a:r>
            <a:br>
              <a:rPr lang="ru-RU" sz="3100" dirty="0" smtClean="0"/>
            </a:br>
            <a:r>
              <a:rPr lang="ru-RU" sz="3100" dirty="0" smtClean="0"/>
              <a:t>Стань вода – водица не светлой, а разноцветной.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933056"/>
            <a:ext cx="3693524" cy="2463552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803318" cy="285248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ru-RU" sz="2800" dirty="0" smtClean="0"/>
              <a:t>Физкультминутка. Подвижная игра « Ходят капельки по кругу».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628800"/>
            <a:ext cx="3851920" cy="28889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4355976" cy="32669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 воде живут рыбы, скаты, осьминоги 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0040" y="1935163"/>
            <a:ext cx="5383919" cy="438943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04088"/>
            <a:ext cx="5256584" cy="7086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Давайте  раскрасим рыбок.</a:t>
            </a:r>
            <a:endParaRPr lang="ru-RU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4340854" cy="32556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680401"/>
            <a:ext cx="4860031" cy="3645023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0648"/>
            <a:ext cx="4847610" cy="646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79512" y="1052736"/>
            <a:ext cx="37444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 </a:t>
            </a:r>
            <a:r>
              <a:rPr lang="ru-RU" b="1" dirty="0" smtClean="0">
                <a:solidFill>
                  <a:schemeClr val="tx2"/>
                </a:solidFill>
              </a:rPr>
              <a:t>Вы слыхали о воде?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Говорят она везде: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В луже, в море, в океане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И в водопроводном кране.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Как сосулька замерзает,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В лес туманом заползает,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На плите у вас кипит,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Паром чайника шипит.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Без неё вам не умыться,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Не наесться, не напиться!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Смею вам я доложить: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     Без неё вам не прожить!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65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Открытый интегрированный показ непосредственной образовательной деятельности по проекту "Вода вокруг нас" в средней группе. Подготовила и провела : Смирнова Ю.Ю.</vt:lpstr>
      <vt:lpstr>Введение в игровую ситуацию</vt:lpstr>
      <vt:lpstr>В ручьях и океанах обитаю,  Бывает, в воздухе летаю,                        Как только надоест летать,                        На землю падаю опять. </vt:lpstr>
      <vt:lpstr>Вода – это одно из самых удивительных веществ на планете.   Вода- это жидкость, безвкусная , не имеет запаха. </vt:lpstr>
      <vt:lpstr>Ты вода- водица, водица студеница,  Стань вода – водица не светлой, а разноцветной. </vt:lpstr>
      <vt:lpstr>Физкультминутка. Подвижная игра « Ходят капельки по кругу».</vt:lpstr>
      <vt:lpstr>В воде живут рыбы, скаты, осьминоги …</vt:lpstr>
      <vt:lpstr>Давайте  раскрасим рыбок.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интегрированный показ непосредственной образовательной деятельности по проекту "Вода вокруг нас" в средней группе. Подготовила и провела : Смирнова Ю.Ю.</dc:title>
  <dc:creator>Дом</dc:creator>
  <cp:lastModifiedBy>Дом</cp:lastModifiedBy>
  <cp:revision>3</cp:revision>
  <dcterms:created xsi:type="dcterms:W3CDTF">2015-11-14T23:44:17Z</dcterms:created>
  <dcterms:modified xsi:type="dcterms:W3CDTF">2015-11-15T00:08:48Z</dcterms:modified>
</cp:coreProperties>
</file>