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80" r:id="rId25"/>
    <p:sldId id="279" r:id="rId26"/>
    <p:sldId id="281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letters!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Лисина Лилия Александровна</a:t>
            </a:r>
          </a:p>
          <a:p>
            <a:r>
              <a:rPr lang="ru-RU" dirty="0" smtClean="0"/>
              <a:t>учитель английского языка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tem_29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500174"/>
            <a:ext cx="1657350" cy="4762500"/>
          </a:xfrm>
        </p:spPr>
      </p:pic>
      <p:sp>
        <p:nvSpPr>
          <p:cNvPr id="4" name="TextBox 3"/>
          <p:cNvSpPr txBox="1"/>
          <p:nvPr/>
        </p:nvSpPr>
        <p:spPr>
          <a:xfrm>
            <a:off x="2857488" y="214290"/>
            <a:ext cx="2000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z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2643182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zip</a:t>
            </a:r>
            <a:endParaRPr lang="ru-RU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00042"/>
            <a:ext cx="70009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Ex. 3, p.11</a:t>
            </a:r>
          </a:p>
          <a:p>
            <a:pPr algn="ctr"/>
            <a:r>
              <a:rPr lang="ru-RU" sz="6000" dirty="0" smtClean="0"/>
              <a:t>Перепишите слова в тетрадь, вставляя пропущенные буквы</a:t>
            </a:r>
            <a:endParaRPr lang="ru-RU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ow-to-draw-a-window_1_000000000945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638" t="7370" r="6079" b="5666"/>
          <a:stretch>
            <a:fillRect/>
          </a:stretch>
        </p:blipFill>
        <p:spPr>
          <a:xfrm>
            <a:off x="285720" y="357166"/>
            <a:ext cx="3286148" cy="3357586"/>
          </a:xfrm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142976" y="4071942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hlinkClick r:id="rId3" action="ppaction://hlinksldjump"/>
              </a:rPr>
              <a:t>w</a:t>
            </a:r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d</a:t>
            </a:r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w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ow-to-draw-a-window_1_000000000945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638" t="7370" r="6079" b="5666"/>
          <a:stretch>
            <a:fillRect/>
          </a:stretch>
        </p:blipFill>
        <p:spPr>
          <a:xfrm>
            <a:off x="285720" y="357166"/>
            <a:ext cx="3286148" cy="3357586"/>
          </a:xfrm>
        </p:spPr>
      </p:pic>
      <p:sp>
        <p:nvSpPr>
          <p:cNvPr id="6" name="TextBox 5"/>
          <p:cNvSpPr txBox="1"/>
          <p:nvPr/>
        </p:nvSpPr>
        <p:spPr>
          <a:xfrm>
            <a:off x="1857356" y="4071942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window</a:t>
            </a:r>
            <a:endParaRPr lang="ru-RU" sz="9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laying-field.ru/img/2015/051822/5108191"/>
          <p:cNvPicPr>
            <a:picLocks noChangeAspect="1" noChangeArrowheads="1"/>
          </p:cNvPicPr>
          <p:nvPr/>
        </p:nvPicPr>
        <p:blipFill>
          <a:blip r:embed="rId2" cstate="print"/>
          <a:srcRect b="6828"/>
          <a:stretch>
            <a:fillRect/>
          </a:stretch>
        </p:blipFill>
        <p:spPr bwMode="auto">
          <a:xfrm>
            <a:off x="214282" y="0"/>
            <a:ext cx="3929090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4572008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vest</a:t>
            </a:r>
            <a:endParaRPr lang="ru-RU" sz="9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laying-field.ru/img/2015/051822/5108191"/>
          <p:cNvPicPr>
            <a:picLocks noChangeAspect="1" noChangeArrowheads="1"/>
          </p:cNvPicPr>
          <p:nvPr/>
        </p:nvPicPr>
        <p:blipFill>
          <a:blip r:embed="rId2" cstate="print"/>
          <a:srcRect b="6828"/>
          <a:stretch>
            <a:fillRect/>
          </a:stretch>
        </p:blipFill>
        <p:spPr bwMode="auto">
          <a:xfrm>
            <a:off x="214282" y="0"/>
            <a:ext cx="3929090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4572008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e</a:t>
            </a:r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t</a:t>
            </a:r>
            <a:endParaRPr lang="ru-RU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185db3ee668cfbb964475de561d15f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52"/>
            <a:ext cx="3428992" cy="3917944"/>
          </a:xfrm>
        </p:spPr>
      </p:pic>
      <p:sp>
        <p:nvSpPr>
          <p:cNvPr id="6" name="TextBox 5"/>
          <p:cNvSpPr txBox="1"/>
          <p:nvPr/>
        </p:nvSpPr>
        <p:spPr>
          <a:xfrm>
            <a:off x="1785918" y="4357694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m</a:t>
            </a:r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err="1" smtClean="0">
                <a:hlinkClick r:id="rId3" action="ppaction://hlinksldjump"/>
              </a:rPr>
              <a:t>ella</a:t>
            </a:r>
            <a:endParaRPr lang="ru-RU" sz="9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185db3ee668cfbb964475de561d15f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52"/>
            <a:ext cx="3428992" cy="3917944"/>
          </a:xfrm>
        </p:spPr>
      </p:pic>
      <p:sp>
        <p:nvSpPr>
          <p:cNvPr id="6" name="TextBox 5"/>
          <p:cNvSpPr txBox="1"/>
          <p:nvPr/>
        </p:nvSpPr>
        <p:spPr>
          <a:xfrm>
            <a:off x="1785918" y="435769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umbrella</a:t>
            </a:r>
            <a:endParaRPr lang="ru-RU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3929090" cy="3676663"/>
          </a:xfrm>
        </p:spPr>
      </p:pic>
      <p:sp>
        <p:nvSpPr>
          <p:cNvPr id="6" name="TextBox 5"/>
          <p:cNvSpPr txBox="1"/>
          <p:nvPr/>
        </p:nvSpPr>
        <p:spPr>
          <a:xfrm>
            <a:off x="2928926" y="4429132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hlinkClick r:id="rId3" action="ppaction://hlinksldjump"/>
              </a:rPr>
              <a:t>b</a:t>
            </a:r>
            <a:r>
              <a:rPr lang="ru-RU" sz="6000" dirty="0" smtClean="0">
                <a:hlinkClick r:id="rId3" action="ppaction://hlinksldjump"/>
              </a:rPr>
              <a:t>_</a:t>
            </a:r>
            <a:r>
              <a:rPr lang="en-US" sz="6000" dirty="0" smtClean="0">
                <a:hlinkClick r:id="rId3" action="ppaction://hlinksldjump"/>
              </a:rPr>
              <a:t>x</a:t>
            </a:r>
            <a:endParaRPr lang="ru-RU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3929090" cy="3676663"/>
          </a:xfrm>
        </p:spPr>
      </p:pic>
      <p:sp>
        <p:nvSpPr>
          <p:cNvPr id="6" name="TextBox 5"/>
          <p:cNvSpPr txBox="1"/>
          <p:nvPr/>
        </p:nvSpPr>
        <p:spPr>
          <a:xfrm>
            <a:off x="2928926" y="4429132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box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zagadki-pro-krol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125"/>
          <a:stretch>
            <a:fillRect/>
          </a:stretch>
        </p:blipFill>
        <p:spPr>
          <a:xfrm>
            <a:off x="4071934" y="1857364"/>
            <a:ext cx="3595686" cy="3071834"/>
          </a:xfrm>
        </p:spPr>
      </p:pic>
      <p:sp>
        <p:nvSpPr>
          <p:cNvPr id="4" name="TextBox 3"/>
          <p:cNvSpPr txBox="1"/>
          <p:nvPr/>
        </p:nvSpPr>
        <p:spPr>
          <a:xfrm>
            <a:off x="2428860" y="214290"/>
            <a:ext cx="2428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r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rabbit</a:t>
            </a:r>
            <a:endParaRPr lang="ru-RU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tem_29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0"/>
            <a:ext cx="1657350" cy="4762500"/>
          </a:xfrm>
        </p:spPr>
      </p:pic>
      <p:sp>
        <p:nvSpPr>
          <p:cNvPr id="6" name="TextBox 5"/>
          <p:cNvSpPr txBox="1"/>
          <p:nvPr/>
        </p:nvSpPr>
        <p:spPr>
          <a:xfrm>
            <a:off x="2643174" y="4429132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p</a:t>
            </a:r>
            <a:endParaRPr lang="ru-RU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tem_29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0"/>
            <a:ext cx="1657350" cy="4762500"/>
          </a:xfrm>
        </p:spPr>
      </p:pic>
      <p:sp>
        <p:nvSpPr>
          <p:cNvPr id="6" name="TextBox 5"/>
          <p:cNvSpPr txBox="1"/>
          <p:nvPr/>
        </p:nvSpPr>
        <p:spPr>
          <a:xfrm>
            <a:off x="2643174" y="4429132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zip</a:t>
            </a:r>
            <a:endParaRPr lang="ru-RU" sz="9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3429024" cy="3828572"/>
          </a:xfrm>
        </p:spPr>
      </p:pic>
      <p:sp>
        <p:nvSpPr>
          <p:cNvPr id="6" name="TextBox 5"/>
          <p:cNvSpPr txBox="1"/>
          <p:nvPr/>
        </p:nvSpPr>
        <p:spPr>
          <a:xfrm>
            <a:off x="2000232" y="4357694"/>
            <a:ext cx="4357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hlinkClick r:id="rId3" action="ppaction://hlinksldjump"/>
              </a:rPr>
              <a:t>s</a:t>
            </a:r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k</a:t>
            </a:r>
            <a:r>
              <a:rPr lang="ru-RU" sz="9600" dirty="0" smtClean="0">
                <a:hlinkClick r:id="rId3" action="ppaction://hlinksldjump"/>
              </a:rPr>
              <a:t>_</a:t>
            </a:r>
            <a:endParaRPr lang="ru-RU" sz="9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3429024" cy="3828572"/>
          </a:xfrm>
        </p:spPr>
      </p:pic>
      <p:sp>
        <p:nvSpPr>
          <p:cNvPr id="6" name="TextBox 5"/>
          <p:cNvSpPr txBox="1"/>
          <p:nvPr/>
        </p:nvSpPr>
        <p:spPr>
          <a:xfrm>
            <a:off x="2786050" y="4357694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snake</a:t>
            </a:r>
            <a:endParaRPr lang="ru-RU" sz="9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ello_html_700a03a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3214710" cy="4846638"/>
          </a:xfrm>
        </p:spPr>
      </p:pic>
      <p:sp>
        <p:nvSpPr>
          <p:cNvPr id="6" name="TextBox 5"/>
          <p:cNvSpPr txBox="1"/>
          <p:nvPr/>
        </p:nvSpPr>
        <p:spPr>
          <a:xfrm>
            <a:off x="3286116" y="457200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hlinkClick r:id="rId3" action="ppaction://hlinksldjump"/>
              </a:rPr>
              <a:t>t</a:t>
            </a:r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e</a:t>
            </a:r>
            <a:endParaRPr lang="ru-RU" sz="9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ello_html_700a03a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3214710" cy="4846638"/>
          </a:xfrm>
        </p:spPr>
      </p:pic>
      <p:sp>
        <p:nvSpPr>
          <p:cNvPr id="6" name="TextBox 5"/>
          <p:cNvSpPr txBox="1"/>
          <p:nvPr/>
        </p:nvSpPr>
        <p:spPr>
          <a:xfrm>
            <a:off x="3286116" y="457200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tree</a:t>
            </a:r>
            <a:endParaRPr lang="ru-RU" sz="9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hip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3524167" cy="4275134"/>
          </a:xfrm>
        </p:spPr>
      </p:pic>
      <p:sp>
        <p:nvSpPr>
          <p:cNvPr id="6" name="TextBox 5"/>
          <p:cNvSpPr txBox="1"/>
          <p:nvPr/>
        </p:nvSpPr>
        <p:spPr>
          <a:xfrm>
            <a:off x="2643174" y="4643446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a</a:t>
            </a:r>
            <a:r>
              <a:rPr lang="ru-RU" sz="9600" dirty="0" smtClean="0">
                <a:hlinkClick r:id="rId3" action="ppaction://hlinksldjump"/>
              </a:rPr>
              <a:t>_</a:t>
            </a:r>
            <a:r>
              <a:rPr lang="en-US" sz="9600" dirty="0" smtClean="0">
                <a:hlinkClick r:id="rId3" action="ppaction://hlinksldjump"/>
              </a:rPr>
              <a:t>h</a:t>
            </a:r>
            <a:r>
              <a:rPr lang="ru-RU" sz="9600" dirty="0" smtClean="0">
                <a:hlinkClick r:id="rId3" action="ppaction://hlinksldjump"/>
              </a:rPr>
              <a:t>_</a:t>
            </a:r>
            <a:endParaRPr lang="ru-RU" sz="9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hip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3524167" cy="4275134"/>
          </a:xfrm>
        </p:spPr>
      </p:pic>
      <p:sp>
        <p:nvSpPr>
          <p:cNvPr id="6" name="TextBox 5"/>
          <p:cNvSpPr txBox="1"/>
          <p:nvPr/>
        </p:nvSpPr>
        <p:spPr>
          <a:xfrm>
            <a:off x="2643174" y="4643446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yacht</a:t>
            </a:r>
            <a:endParaRPr lang="ru-RU" sz="9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zagadki-pro-krol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125"/>
          <a:stretch>
            <a:fillRect/>
          </a:stretch>
        </p:blipFill>
        <p:spPr>
          <a:xfrm>
            <a:off x="4214810" y="142852"/>
            <a:ext cx="3595686" cy="3071834"/>
          </a:xfrm>
        </p:spPr>
      </p:pic>
      <p:sp>
        <p:nvSpPr>
          <p:cNvPr id="6" name="TextBox 5"/>
          <p:cNvSpPr txBox="1"/>
          <p:nvPr/>
        </p:nvSpPr>
        <p:spPr>
          <a:xfrm>
            <a:off x="2071670" y="4143380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b</a:t>
            </a:r>
            <a:r>
              <a:rPr lang="ru-RU" sz="9600" dirty="0" smtClean="0">
                <a:hlinkClick r:id="rId3" action="ppaction://hlinksldjump"/>
              </a:rPr>
              <a:t>_ _</a:t>
            </a:r>
            <a:r>
              <a:rPr lang="en-US" sz="9600" dirty="0" smtClean="0">
                <a:hlinkClick r:id="rId3" action="ppaction://hlinksldjump"/>
              </a:rPr>
              <a:t>t</a:t>
            </a:r>
            <a:endParaRPr lang="ru-RU" sz="9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zagadki-pro-krol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125"/>
          <a:stretch>
            <a:fillRect/>
          </a:stretch>
        </p:blipFill>
        <p:spPr>
          <a:xfrm>
            <a:off x="4214810" y="142852"/>
            <a:ext cx="3595686" cy="3071834"/>
          </a:xfrm>
        </p:spPr>
      </p:pic>
      <p:sp>
        <p:nvSpPr>
          <p:cNvPr id="6" name="TextBox 5"/>
          <p:cNvSpPr txBox="1"/>
          <p:nvPr/>
        </p:nvSpPr>
        <p:spPr>
          <a:xfrm>
            <a:off x="2071670" y="4143380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rabbit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3429024" cy="3828572"/>
          </a:xfrm>
        </p:spPr>
      </p:pic>
      <p:sp>
        <p:nvSpPr>
          <p:cNvPr id="4" name="TextBox 3"/>
          <p:cNvSpPr txBox="1"/>
          <p:nvPr/>
        </p:nvSpPr>
        <p:spPr>
          <a:xfrm>
            <a:off x="2857488" y="214290"/>
            <a:ext cx="2428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s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2285992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snake</a:t>
            </a:r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ello_html_700a03a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09725"/>
            <a:ext cx="3214710" cy="4846638"/>
          </a:xfrm>
        </p:spPr>
      </p:pic>
      <p:sp>
        <p:nvSpPr>
          <p:cNvPr id="4" name="TextBox 3"/>
          <p:cNvSpPr txBox="1"/>
          <p:nvPr/>
        </p:nvSpPr>
        <p:spPr>
          <a:xfrm>
            <a:off x="2786050" y="214290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2357430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tree</a:t>
            </a:r>
            <a:endParaRPr lang="ru-RU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185db3ee668cfbb964475de561d15f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00240"/>
            <a:ext cx="3428992" cy="3917944"/>
          </a:xfrm>
        </p:spPr>
      </p:pic>
      <p:sp>
        <p:nvSpPr>
          <p:cNvPr id="4" name="TextBox 3"/>
          <p:cNvSpPr txBox="1"/>
          <p:nvPr/>
        </p:nvSpPr>
        <p:spPr>
          <a:xfrm>
            <a:off x="2857488" y="214290"/>
            <a:ext cx="1928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u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3214686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umbrella</a:t>
            </a:r>
            <a:endParaRPr lang="ru-RU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285728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v</a:t>
            </a:r>
            <a:endParaRPr lang="ru-RU" sz="8800" dirty="0"/>
          </a:p>
        </p:txBody>
      </p:sp>
      <p:pic>
        <p:nvPicPr>
          <p:cNvPr id="6146" name="Picture 2" descr="http://www.playing-field.ru/img/2015/051822/5108191"/>
          <p:cNvPicPr>
            <a:picLocks noChangeAspect="1" noChangeArrowheads="1"/>
          </p:cNvPicPr>
          <p:nvPr/>
        </p:nvPicPr>
        <p:blipFill>
          <a:blip r:embed="rId2" cstate="print"/>
          <a:srcRect b="6828"/>
          <a:stretch>
            <a:fillRect/>
          </a:stretch>
        </p:blipFill>
        <p:spPr bwMode="auto">
          <a:xfrm>
            <a:off x="500035" y="2143116"/>
            <a:ext cx="3929090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57752" y="271462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vest</a:t>
            </a:r>
            <a:endParaRPr lang="ru-RU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ow-to-draw-a-window_1_000000000945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638" t="7370" r="6079" b="5666"/>
          <a:stretch>
            <a:fillRect/>
          </a:stretch>
        </p:blipFill>
        <p:spPr>
          <a:xfrm>
            <a:off x="285720" y="1643050"/>
            <a:ext cx="3286148" cy="3357586"/>
          </a:xfrm>
        </p:spPr>
      </p:pic>
      <p:sp>
        <p:nvSpPr>
          <p:cNvPr id="4" name="TextBox 3"/>
          <p:cNvSpPr txBox="1"/>
          <p:nvPr/>
        </p:nvSpPr>
        <p:spPr>
          <a:xfrm>
            <a:off x="3071802" y="285728"/>
            <a:ext cx="1785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w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500306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window</a:t>
            </a:r>
            <a:endParaRPr lang="ru-RU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09725"/>
            <a:ext cx="3929090" cy="3676663"/>
          </a:xfrm>
        </p:spPr>
      </p:pic>
      <p:sp>
        <p:nvSpPr>
          <p:cNvPr id="4" name="TextBox 3"/>
          <p:cNvSpPr txBox="1"/>
          <p:nvPr/>
        </p:nvSpPr>
        <p:spPr>
          <a:xfrm>
            <a:off x="2357422" y="214290"/>
            <a:ext cx="3143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x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2500306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box</a:t>
            </a: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hip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3524167" cy="4275134"/>
          </a:xfrm>
        </p:spPr>
      </p:pic>
      <p:sp>
        <p:nvSpPr>
          <p:cNvPr id="4" name="TextBox 3"/>
          <p:cNvSpPr txBox="1"/>
          <p:nvPr/>
        </p:nvSpPr>
        <p:spPr>
          <a:xfrm>
            <a:off x="3286116" y="214290"/>
            <a:ext cx="10715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y</a:t>
            </a:r>
            <a:endParaRPr lang="ru-R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2643182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yacht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91</Words>
  <Application>Microsoft Office PowerPoint</Application>
  <PresentationFormat>Экран (4:3)</PresentationFormat>
  <Paragraphs>42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My letters!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letters!</dc:title>
  <cp:lastModifiedBy>Лисина</cp:lastModifiedBy>
  <cp:revision>8</cp:revision>
  <dcterms:modified xsi:type="dcterms:W3CDTF">2015-11-15T18:31:46Z</dcterms:modified>
</cp:coreProperties>
</file>