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2" r:id="rId3"/>
    <p:sldId id="261" r:id="rId4"/>
    <p:sldId id="260" r:id="rId5"/>
    <p:sldId id="259" r:id="rId6"/>
    <p:sldId id="258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9E4F75-E9AF-4427-92CE-BF41072F7CD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D91A86-41D6-4145-8B09-4D83F0924B1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в страну </a:t>
            </a:r>
            <a:r>
              <a:rPr lang="ru-RU" dirty="0" err="1" smtClean="0"/>
              <a:t>Чистюлек</a:t>
            </a:r>
            <a:endParaRPr lang="ru-RU" dirty="0"/>
          </a:p>
        </p:txBody>
      </p:sp>
      <p:pic>
        <p:nvPicPr>
          <p:cNvPr id="1026" name="Picture 2" descr="C:\Users\Дом\Desktop\мыш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1068534"/>
            <a:ext cx="3960440" cy="5456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Мыльный пузырь</a:t>
            </a:r>
            <a:endParaRPr lang="ru-RU" dirty="0"/>
          </a:p>
        </p:txBody>
      </p:sp>
      <p:pic>
        <p:nvPicPr>
          <p:cNvPr id="2050" name="Picture 2" descr="C:\Users\Дом\Desktop\мыльный пузы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6022197" cy="452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облачк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268760"/>
            <a:ext cx="7126606" cy="4017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Доктор </a:t>
            </a:r>
            <a:r>
              <a:rPr lang="ru-RU" dirty="0" err="1" smtClean="0"/>
              <a:t>Чистюлькин</a:t>
            </a:r>
            <a:endParaRPr lang="ru-RU" dirty="0"/>
          </a:p>
        </p:txBody>
      </p:sp>
      <p:pic>
        <p:nvPicPr>
          <p:cNvPr id="4098" name="Picture 2" descr="C:\Users\Дом\Desktop\доктор чистюлькин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Дом\Desktop\микро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5715000" cy="3524250"/>
          </a:xfrm>
          <a:prstGeom prst="rect">
            <a:avLst/>
          </a:prstGeom>
          <a:noFill/>
        </p:spPr>
      </p:pic>
      <p:pic>
        <p:nvPicPr>
          <p:cNvPr id="5122" name="Picture 2" descr="C:\Users\Дом\Desktop\микро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3024336" cy="4032448"/>
          </a:xfrm>
          <a:prstGeom prst="rect">
            <a:avLst/>
          </a:prstGeom>
          <a:noFill/>
        </p:spPr>
      </p:pic>
      <p:pic>
        <p:nvPicPr>
          <p:cNvPr id="5123" name="Picture 3" descr="C:\Users\Дом\Desktop\микроб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699792" cy="3801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микро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0688"/>
            <a:ext cx="4248472" cy="5982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gigi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7151096" cy="505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королева чист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8531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детский сад1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7305317" cy="5388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</TotalTime>
  <Words>8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Путешествие в страну Чистюлек</vt:lpstr>
      <vt:lpstr>Мыльный пузырь</vt:lpstr>
      <vt:lpstr>Слайд 3</vt:lpstr>
      <vt:lpstr>Доктор Чистюлькин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Чистюлек</dc:title>
  <dc:creator>Дом</dc:creator>
  <cp:lastModifiedBy>Дом</cp:lastModifiedBy>
  <cp:revision>2</cp:revision>
  <dcterms:created xsi:type="dcterms:W3CDTF">2015-11-15T16:11:11Z</dcterms:created>
  <dcterms:modified xsi:type="dcterms:W3CDTF">2015-11-15T16:27:00Z</dcterms:modified>
</cp:coreProperties>
</file>