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C6168E-5FF3-47A5-AF9E-74F6E44EDA72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02A38-D53C-4DA3-9612-878BF6334AA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8024" y="4869160"/>
            <a:ext cx="3200400" cy="797746"/>
          </a:xfrm>
        </p:spPr>
        <p:txBody>
          <a:bodyPr/>
          <a:lstStyle/>
          <a:p>
            <a:pPr algn="l"/>
            <a:r>
              <a:rPr lang="tt-RU" dirty="0" smtClean="0"/>
              <a:t>3 сыйныф</a:t>
            </a:r>
          </a:p>
          <a:p>
            <a:pPr algn="l"/>
            <a:r>
              <a:rPr lang="tt-RU" dirty="0" smtClean="0"/>
              <a:t>Әдәби уку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456" y="836712"/>
            <a:ext cx="7772400" cy="1470025"/>
          </a:xfrm>
        </p:spPr>
        <p:txBody>
          <a:bodyPr/>
          <a:lstStyle/>
          <a:p>
            <a:r>
              <a:rPr lang="tt-RU" dirty="0" smtClean="0"/>
              <a:t>Сарбайның батырлыгы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7" y="2564904"/>
            <a:ext cx="3225800" cy="379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Көнне сәламлик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2000" dirty="0" smtClean="0"/>
              <a:t>Саумы, кояш! Саумы, елга!</a:t>
            </a:r>
          </a:p>
          <a:p>
            <a:r>
              <a:rPr lang="tt-RU" sz="2000" dirty="0" smtClean="0"/>
              <a:t>Саумысез, урманнарым.</a:t>
            </a:r>
          </a:p>
          <a:p>
            <a:r>
              <a:rPr lang="tt-RU" sz="2000" dirty="0" smtClean="0"/>
              <a:t>Саумысез, кошлар, чишмәләр,</a:t>
            </a:r>
          </a:p>
          <a:p>
            <a:r>
              <a:rPr lang="tt-RU" sz="2000" dirty="0" smtClean="0"/>
              <a:t>Авылым урамнары!</a:t>
            </a:r>
          </a:p>
          <a:p>
            <a:r>
              <a:rPr lang="tt-RU" sz="2000" dirty="0" smtClean="0"/>
              <a:t>Хәерле көн, туган ягым!</a:t>
            </a:r>
          </a:p>
          <a:p>
            <a:r>
              <a:rPr lang="tt-RU" sz="2000" dirty="0" smtClean="0"/>
              <a:t>Яңа көнем, бул изге.</a:t>
            </a:r>
          </a:p>
          <a:p>
            <a:r>
              <a:rPr lang="tt-RU" sz="2000" dirty="0" smtClean="0"/>
              <a:t>Алып кил җиргә бәрәкәт,</a:t>
            </a:r>
          </a:p>
          <a:p>
            <a:r>
              <a:rPr lang="tt-RU" sz="2000" dirty="0" smtClean="0"/>
              <a:t>Куандыр әле безне.</a:t>
            </a:r>
          </a:p>
          <a:p>
            <a:r>
              <a:rPr lang="tt-RU" sz="2000" dirty="0" smtClean="0"/>
              <a:t>Исән булыйк һәркайсыбыз, </a:t>
            </a:r>
          </a:p>
          <a:p>
            <a:r>
              <a:rPr lang="tt-RU" sz="2000" dirty="0" smtClean="0"/>
              <a:t>Таң туды, сәламләшик.</a:t>
            </a:r>
          </a:p>
          <a:p>
            <a:r>
              <a:rPr lang="tt-RU" sz="2000" dirty="0" smtClean="0"/>
              <a:t>Табигатьнең җаны бит без,</a:t>
            </a:r>
          </a:p>
          <a:p>
            <a:r>
              <a:rPr lang="tt-RU" sz="2000" dirty="0" smtClean="0"/>
              <a:t>Бербөтен булып яшик.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243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59441" cy="201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2420888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Нәбирә Гыйматдинова 1956 елның 20 нче октябрендә Аксубай районы Карасу авылында туа. </a:t>
            </a:r>
          </a:p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1976- 1981 елларда КДУ ның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факультетында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1989-2009 елларда “Идел” журналында эшли. </a:t>
            </a:r>
          </a:p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Бүгенге көндә иҗат белән генә шөгыл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ләнә.</a:t>
            </a:r>
          </a:p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 әсәрләрендә кеше белән табигат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арасындагы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бәйләнеш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бозылуын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явызлык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битарафлык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әхлаксызлык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артуы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турында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t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Беренче китабы – “Су хикәяте” (1981)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t-RU" dirty="0"/>
          </a:p>
          <a:p>
            <a:endParaRPr lang="tt-RU" dirty="0" smtClean="0"/>
          </a:p>
        </p:txBody>
      </p:sp>
    </p:spTree>
    <p:extLst>
      <p:ext uri="{BB962C8B-B14F-4D97-AF65-F5344CB8AC3E}">
        <p14:creationId xmlns:p14="http://schemas.microsoft.com/office/powerpoint/2010/main" val="2392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Сайлап уку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 әни кырга китә</a:t>
            </a:r>
          </a:p>
          <a:p>
            <a:r>
              <a:rPr lang="tt-RU" dirty="0" smtClean="0"/>
              <a:t>Көннең бозылуы</a:t>
            </a:r>
          </a:p>
          <a:p>
            <a:r>
              <a:rPr lang="tt-RU" dirty="0" smtClean="0"/>
              <a:t>Кызның кер юуы</a:t>
            </a:r>
          </a:p>
          <a:p>
            <a:r>
              <a:rPr lang="tt-RU" dirty="0" smtClean="0"/>
              <a:t>Давыл башланды</a:t>
            </a:r>
          </a:p>
          <a:p>
            <a:r>
              <a:rPr lang="tt-RU" dirty="0" smtClean="0"/>
              <a:t>Эт кызны коткара</a:t>
            </a:r>
          </a:p>
          <a:p>
            <a:r>
              <a:rPr lang="tt-RU" dirty="0" smtClean="0"/>
              <a:t>Ояда</a:t>
            </a:r>
          </a:p>
          <a:p>
            <a:r>
              <a:rPr lang="tt-RU" dirty="0" smtClean="0"/>
              <a:t>Әни кызчыгын эзли</a:t>
            </a:r>
          </a:p>
          <a:p>
            <a:r>
              <a:rPr lang="tt-RU" dirty="0" smtClean="0"/>
              <a:t>Сарбайга рәхмәт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t-RU" dirty="0" smtClean="0"/>
              <a:t>1. Бу әсәрнең авторы</a:t>
            </a:r>
          </a:p>
          <a:p>
            <a:r>
              <a:rPr lang="tt-RU" dirty="0" smtClean="0"/>
              <a:t>А) Л.Лерон          б) Н.Гыйматдинова</a:t>
            </a:r>
          </a:p>
          <a:p>
            <a:r>
              <a:rPr lang="tt-RU" dirty="0" smtClean="0"/>
              <a:t>2. Бу әсәр – а) әкият     б) шигыр</a:t>
            </a:r>
            <a:r>
              <a:rPr lang="ru-RU" dirty="0" smtClean="0"/>
              <a:t>ь  в) </a:t>
            </a:r>
            <a:r>
              <a:rPr lang="ru-RU" dirty="0" err="1" smtClean="0"/>
              <a:t>хикәя</a:t>
            </a:r>
            <a:endParaRPr lang="ru-RU" dirty="0" smtClean="0"/>
          </a:p>
          <a:p>
            <a:r>
              <a:rPr lang="tt-RU" dirty="0" smtClean="0"/>
              <a:t>3. Кызның әнисе кая китә?</a:t>
            </a:r>
          </a:p>
          <a:p>
            <a:r>
              <a:rPr lang="tt-RU" dirty="0" smtClean="0"/>
              <a:t>А) урманга     б) кырга          в)  кибеткә</a:t>
            </a:r>
          </a:p>
          <a:p>
            <a:r>
              <a:rPr lang="tt-RU" dirty="0" smtClean="0"/>
              <a:t>4. Кыз кайда кала?</a:t>
            </a:r>
          </a:p>
          <a:p>
            <a:r>
              <a:rPr lang="tt-RU" dirty="0" smtClean="0"/>
              <a:t>А) өйдә    б) урамда         в) ишегалдында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56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t-RU" dirty="0" smtClean="0"/>
              <a:t>5. Кыз кая качты?</a:t>
            </a:r>
          </a:p>
          <a:p>
            <a:r>
              <a:rPr lang="tt-RU" dirty="0" smtClean="0"/>
              <a:t>А) өйгә     б) күршегә        в) эт оясына</a:t>
            </a:r>
          </a:p>
          <a:p>
            <a:r>
              <a:rPr lang="tt-RU" dirty="0" smtClean="0"/>
              <a:t>6. Сарбай нинди батырлык эшләде?</a:t>
            </a:r>
          </a:p>
          <a:p>
            <a:r>
              <a:rPr lang="tt-RU" dirty="0" smtClean="0"/>
              <a:t>__________________________________</a:t>
            </a:r>
          </a:p>
          <a:p>
            <a:r>
              <a:rPr lang="tt-RU" dirty="0" smtClean="0"/>
              <a:t>7.Әлбинә урынында син нишләр идең?</a:t>
            </a:r>
          </a:p>
          <a:p>
            <a:r>
              <a:rPr lang="tt-RU" dirty="0" smtClean="0"/>
              <a:t>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6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249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Сарбайның батырлыгы</vt:lpstr>
      <vt:lpstr>Көнне сәламлик</vt:lpstr>
      <vt:lpstr>Презентация PowerPoint</vt:lpstr>
      <vt:lpstr>Сайлап уку</vt:lpstr>
      <vt:lpstr>Тест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Сарбайның батырлыгы</dc:title>
  <dc:creator>1</dc:creator>
  <cp:lastModifiedBy>1</cp:lastModifiedBy>
  <cp:revision>4</cp:revision>
  <dcterms:created xsi:type="dcterms:W3CDTF">2015-10-16T08:14:17Z</dcterms:created>
  <dcterms:modified xsi:type="dcterms:W3CDTF">2015-10-16T08:37:28Z</dcterms:modified>
</cp:coreProperties>
</file>